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7"/>
  </p:handoutMasterIdLst>
  <p:sldIdLst>
    <p:sldId id="304" r:id="rId2"/>
    <p:sldId id="308" r:id="rId3"/>
    <p:sldId id="306" r:id="rId4"/>
    <p:sldId id="305" r:id="rId5"/>
    <p:sldId id="309" r:id="rId6"/>
    <p:sldId id="310" r:id="rId7"/>
    <p:sldId id="311" r:id="rId8"/>
    <p:sldId id="312" r:id="rId9"/>
    <p:sldId id="313" r:id="rId10"/>
    <p:sldId id="287" r:id="rId11"/>
    <p:sldId id="256" r:id="rId12"/>
    <p:sldId id="257" r:id="rId13"/>
    <p:sldId id="265" r:id="rId14"/>
    <p:sldId id="266" r:id="rId15"/>
    <p:sldId id="267" r:id="rId16"/>
    <p:sldId id="268" r:id="rId17"/>
    <p:sldId id="269" r:id="rId18"/>
    <p:sldId id="284" r:id="rId19"/>
    <p:sldId id="286" r:id="rId20"/>
    <p:sldId id="288" r:id="rId21"/>
    <p:sldId id="289" r:id="rId22"/>
    <p:sldId id="290" r:id="rId23"/>
    <p:sldId id="291" r:id="rId24"/>
    <p:sldId id="292" r:id="rId25"/>
    <p:sldId id="294" r:id="rId26"/>
    <p:sldId id="295" r:id="rId27"/>
    <p:sldId id="296" r:id="rId28"/>
    <p:sldId id="283" r:id="rId29"/>
    <p:sldId id="298" r:id="rId30"/>
    <p:sldId id="299" r:id="rId31"/>
    <p:sldId id="300" r:id="rId32"/>
    <p:sldId id="301" r:id="rId33"/>
    <p:sldId id="302" r:id="rId34"/>
    <p:sldId id="297" r:id="rId35"/>
    <p:sldId id="314" r:id="rId36"/>
  </p:sldIdLst>
  <p:sldSz cx="9144000" cy="6858000" type="screen4x3"/>
  <p:notesSz cx="6858000" cy="93138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82" d="100"/>
          <a:sy n="82" d="100"/>
        </p:scale>
        <p:origin x="-1027" y="-43"/>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65138"/>
          </a:xfrm>
          <a:prstGeom prst="rect">
            <a:avLst/>
          </a:prstGeom>
        </p:spPr>
        <p:txBody>
          <a:bodyPr vert="horz" lIns="91440" tIns="45720" rIns="91440" bIns="45720" rtlCol="0"/>
          <a:lstStyle>
            <a:lvl1pPr algn="r">
              <a:defRPr sz="1200"/>
            </a:lvl1pPr>
          </a:lstStyle>
          <a:p>
            <a:fld id="{474F056A-9A06-40EA-AC25-6539320E3E40}" type="datetimeFigureOut">
              <a:rPr lang="en-US" smtClean="0"/>
              <a:pPr/>
              <a:t>1/24/2022</a:t>
            </a:fld>
            <a:endParaRPr lang="en-US" dirty="0"/>
          </a:p>
        </p:txBody>
      </p:sp>
      <p:sp>
        <p:nvSpPr>
          <p:cNvPr id="4" name="Footer Placeholder 3"/>
          <p:cNvSpPr>
            <a:spLocks noGrp="1"/>
          </p:cNvSpPr>
          <p:nvPr>
            <p:ph type="ftr" sz="quarter" idx="2"/>
          </p:nvPr>
        </p:nvSpPr>
        <p:spPr>
          <a:xfrm>
            <a:off x="0" y="8847138"/>
            <a:ext cx="2971800" cy="46513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847138"/>
            <a:ext cx="2971800" cy="465137"/>
          </a:xfrm>
          <a:prstGeom prst="rect">
            <a:avLst/>
          </a:prstGeom>
        </p:spPr>
        <p:txBody>
          <a:bodyPr vert="horz" lIns="91440" tIns="45720" rIns="91440" bIns="45720" rtlCol="0" anchor="b"/>
          <a:lstStyle>
            <a:lvl1pPr algn="r">
              <a:defRPr sz="1200"/>
            </a:lvl1pPr>
          </a:lstStyle>
          <a:p>
            <a:fld id="{68F878A3-5DBE-4852-97B8-47B94E5B4ED6}" type="slidenum">
              <a:rPr lang="en-US" smtClean="0"/>
              <a:pPr/>
              <a:t>‹#›</a:t>
            </a:fld>
            <a:endParaRPr lang="en-US" dirty="0"/>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FD24E88-3E26-4892-B639-5C304099D04E}" type="datetimeFigureOut">
              <a:rPr lang="en-US" smtClean="0"/>
              <a:pPr/>
              <a:t>1/24/2022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7C991D8-644B-4538-9FA5-875A97FBF69A}"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D24E88-3E26-4892-B639-5C304099D04E}" type="datetimeFigureOut">
              <a:rPr lang="en-US" smtClean="0"/>
              <a:pPr/>
              <a:t>1/24/2022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7C991D8-644B-4538-9FA5-875A97FBF69A}"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D24E88-3E26-4892-B639-5C304099D04E}" type="datetimeFigureOut">
              <a:rPr lang="en-US" smtClean="0"/>
              <a:pPr/>
              <a:t>1/24/2022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7C991D8-644B-4538-9FA5-875A97FBF69A}"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D24E88-3E26-4892-B639-5C304099D04E}" type="datetimeFigureOut">
              <a:rPr lang="en-US" smtClean="0"/>
              <a:pPr/>
              <a:t>1/24/2022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7C991D8-644B-4538-9FA5-875A97FBF69A}"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FD24E88-3E26-4892-B639-5C304099D04E}" type="datetimeFigureOut">
              <a:rPr lang="en-US" smtClean="0"/>
              <a:pPr/>
              <a:t>1/24/2022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7C991D8-644B-4538-9FA5-875A97FBF69A}"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FD24E88-3E26-4892-B639-5C304099D04E}" type="datetimeFigureOut">
              <a:rPr lang="en-US" smtClean="0"/>
              <a:pPr/>
              <a:t>1/24/2022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7C991D8-644B-4538-9FA5-875A97FBF69A}"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FD24E88-3E26-4892-B639-5C304099D04E}" type="datetimeFigureOut">
              <a:rPr lang="en-US" smtClean="0"/>
              <a:pPr/>
              <a:t>1/24/2022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7C991D8-644B-4538-9FA5-875A97FBF69A}"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FD24E88-3E26-4892-B639-5C304099D04E}" type="datetimeFigureOut">
              <a:rPr lang="en-US" smtClean="0"/>
              <a:pPr/>
              <a:t>1/24/2022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7C991D8-644B-4538-9FA5-875A97FBF69A}"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D24E88-3E26-4892-B639-5C304099D04E}" type="datetimeFigureOut">
              <a:rPr lang="en-US" smtClean="0"/>
              <a:pPr/>
              <a:t>1/24/2022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7C991D8-644B-4538-9FA5-875A97FBF69A}"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D24E88-3E26-4892-B639-5C304099D04E}" type="datetimeFigureOut">
              <a:rPr lang="en-US" smtClean="0"/>
              <a:pPr/>
              <a:t>1/24/2022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7C991D8-644B-4538-9FA5-875A97FBF69A}"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D24E88-3E26-4892-B639-5C304099D04E}" type="datetimeFigureOut">
              <a:rPr lang="en-US" smtClean="0"/>
              <a:pPr/>
              <a:t>1/24/2022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7C991D8-644B-4538-9FA5-875A97FBF69A}"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D24E88-3E26-4892-B639-5C304099D04E}" type="datetimeFigureOut">
              <a:rPr lang="en-US" smtClean="0"/>
              <a:pPr/>
              <a:t>1/24/2022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C991D8-644B-4538-9FA5-875A97FBF69A}"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0"/>
            <a:ext cx="7772400" cy="1089025"/>
          </a:xfrm>
        </p:spPr>
        <p:txBody>
          <a:bodyPr/>
          <a:lstStyle/>
          <a:p>
            <a:r>
              <a:rPr lang="en-US" dirty="0" smtClean="0">
                <a:latin typeface="Arial Black" pitchFamily="34" charset="0"/>
              </a:rPr>
              <a:t>I WANT TO TALK ABOUT</a:t>
            </a:r>
            <a:endParaRPr lang="en-US" dirty="0">
              <a:latin typeface="Arial Black" pitchFamily="34" charset="0"/>
            </a:endParaRPr>
          </a:p>
        </p:txBody>
      </p:sp>
      <p:sp>
        <p:nvSpPr>
          <p:cNvPr id="4" name="Subtitle 2"/>
          <p:cNvSpPr txBox="1">
            <a:spLocks/>
          </p:cNvSpPr>
          <p:nvPr/>
        </p:nvSpPr>
        <p:spPr>
          <a:xfrm>
            <a:off x="990600" y="1143000"/>
            <a:ext cx="7239000" cy="1600200"/>
          </a:xfrm>
          <a:prstGeom prst="rect">
            <a:avLst/>
          </a:prstGeom>
          <a:solidFill>
            <a:schemeClr val="tx1"/>
          </a:solidFill>
        </p:spPr>
        <p:txBody>
          <a:bodyPr vert="horz" lIns="91440" tIns="45720" rIns="91440" bIns="45720" rtlCol="0">
            <a:noAutofit/>
          </a:bodyPr>
          <a:lstStyle/>
          <a:p>
            <a:pPr lvl="0" algn="ctr">
              <a:spcBef>
                <a:spcPct val="0"/>
              </a:spcBef>
            </a:pPr>
            <a:r>
              <a:rPr lang="en-US" sz="4800" dirty="0" smtClean="0">
                <a:solidFill>
                  <a:schemeClr val="bg1"/>
                </a:solidFill>
                <a:latin typeface="Arial Black" pitchFamily="34" charset="0"/>
              </a:rPr>
              <a:t>What is our </a:t>
            </a:r>
            <a:r>
              <a:rPr lang="en-US" sz="4800" dirty="0" smtClean="0">
                <a:solidFill>
                  <a:srgbClr val="FFFF00"/>
                </a:solidFill>
                <a:latin typeface="Arial Black" pitchFamily="34" charset="0"/>
              </a:rPr>
              <a:t>main purpose</a:t>
            </a:r>
            <a:r>
              <a:rPr lang="en-US" sz="4800" dirty="0" smtClean="0">
                <a:solidFill>
                  <a:schemeClr val="bg1"/>
                </a:solidFill>
                <a:latin typeface="Arial Black" pitchFamily="34" charset="0"/>
              </a:rPr>
              <a:t> in life?</a:t>
            </a:r>
          </a:p>
        </p:txBody>
      </p:sp>
      <p:sp>
        <p:nvSpPr>
          <p:cNvPr id="5" name="Title 1"/>
          <p:cNvSpPr txBox="1">
            <a:spLocks/>
          </p:cNvSpPr>
          <p:nvPr/>
        </p:nvSpPr>
        <p:spPr>
          <a:xfrm>
            <a:off x="685800" y="2819401"/>
            <a:ext cx="7772400" cy="2133599"/>
          </a:xfrm>
          <a:prstGeom prst="rect">
            <a:avLst/>
          </a:prstGeom>
        </p:spPr>
        <p:txBody>
          <a:bodyPr vert="horz" lIns="91440" tIns="45720" rIns="91440" bIns="45720" rtlCol="0" anchor="ctr">
            <a:noAutofit/>
          </a:bodyPr>
          <a:lstStyle/>
          <a:p>
            <a:pPr algn="ctr">
              <a:spcBef>
                <a:spcPct val="0"/>
              </a:spcBef>
            </a:pPr>
            <a:r>
              <a:rPr lang="en-US" sz="3200" dirty="0" smtClean="0">
                <a:latin typeface="Arial Black" pitchFamily="34" charset="0"/>
                <a:ea typeface="+mj-ea"/>
                <a:cs typeface="+mj-cs"/>
              </a:rPr>
              <a:t>THE MEANING OF PURPOSE IS: </a:t>
            </a:r>
          </a:p>
          <a:p>
            <a:pPr>
              <a:spcBef>
                <a:spcPct val="0"/>
              </a:spcBef>
            </a:pPr>
            <a:r>
              <a:rPr lang="en-US" sz="3200" dirty="0" smtClean="0">
                <a:latin typeface="Arial Black" pitchFamily="34" charset="0"/>
                <a:ea typeface="+mj-ea"/>
                <a:cs typeface="+mj-cs"/>
              </a:rPr>
              <a:t>The reason for which something is done or created or for which something exists.</a:t>
            </a:r>
          </a:p>
        </p:txBody>
      </p:sp>
      <p:sp>
        <p:nvSpPr>
          <p:cNvPr id="6" name="Rectangle 5"/>
          <p:cNvSpPr/>
          <p:nvPr/>
        </p:nvSpPr>
        <p:spPr>
          <a:xfrm>
            <a:off x="838200" y="4953000"/>
            <a:ext cx="7543800" cy="1569660"/>
          </a:xfrm>
          <a:prstGeom prst="rect">
            <a:avLst/>
          </a:prstGeom>
          <a:solidFill>
            <a:srgbClr val="C00000"/>
          </a:solidFill>
        </p:spPr>
        <p:txBody>
          <a:bodyPr wrap="square">
            <a:spAutoFit/>
          </a:bodyPr>
          <a:lstStyle/>
          <a:p>
            <a:r>
              <a:rPr lang="en-US" sz="3200" b="1" dirty="0" smtClean="0">
                <a:solidFill>
                  <a:schemeClr val="bg1"/>
                </a:solidFill>
              </a:rPr>
              <a:t>Example: "the </a:t>
            </a:r>
            <a:r>
              <a:rPr lang="en-US" sz="3200" b="1" dirty="0" smtClean="0">
                <a:solidFill>
                  <a:srgbClr val="FFFF00"/>
                </a:solidFill>
              </a:rPr>
              <a:t>main purpose </a:t>
            </a:r>
            <a:r>
              <a:rPr lang="en-US" sz="3200" b="1" dirty="0" smtClean="0">
                <a:solidFill>
                  <a:schemeClr val="bg1"/>
                </a:solidFill>
              </a:rPr>
              <a:t>of this chapel service is…” or “the </a:t>
            </a:r>
            <a:r>
              <a:rPr lang="en-US" sz="3200" b="1" dirty="0" smtClean="0">
                <a:solidFill>
                  <a:srgbClr val="FFFF00"/>
                </a:solidFill>
              </a:rPr>
              <a:t>main purpose </a:t>
            </a:r>
            <a:r>
              <a:rPr lang="en-US" sz="3200" b="1" dirty="0" smtClean="0">
                <a:solidFill>
                  <a:schemeClr val="bg1"/>
                </a:solidFill>
              </a:rPr>
              <a:t>of our church service is to……”</a:t>
            </a:r>
            <a:endParaRPr lang="en-US" sz="3200" b="1"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 calcmode="lin" valueType="num">
                                      <p:cBhvr additive="base">
                                        <p:cTn id="7" dur="500" fill="hold"/>
                                        <p:tgtEl>
                                          <p:spTgt spid="4">
                                            <p:bg/>
                                          </p:spTgt>
                                        </p:tgtEl>
                                        <p:attrNameLst>
                                          <p:attrName>ppt_x</p:attrName>
                                        </p:attrNameLst>
                                      </p:cBhvr>
                                      <p:tavLst>
                                        <p:tav tm="0">
                                          <p:val>
                                            <p:strVal val="1+#ppt_w/2"/>
                                          </p:val>
                                        </p:tav>
                                        <p:tav tm="100000">
                                          <p:val>
                                            <p:strVal val="#ppt_x"/>
                                          </p:val>
                                        </p:tav>
                                      </p:tavLst>
                                    </p:anim>
                                    <p:anim calcmode="lin" valueType="num">
                                      <p:cBhvr additive="base">
                                        <p:cTn id="8" dur="500" fill="hold"/>
                                        <p:tgtEl>
                                          <p:spTgt spid="4">
                                            <p:bg/>
                                          </p:spTgt>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anim calcmode="lin" valueType="num">
                                      <p:cBhvr additive="base">
                                        <p:cTn id="11" dur="500" fill="hold"/>
                                        <p:tgtEl>
                                          <p:spTgt spid="4">
                                            <p:txEl>
                                              <p:pRg st="0" end="0"/>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dissolve">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dissolve">
                                      <p:cBhvr>
                                        <p:cTn id="2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P spid="5" grpId="0"/>
      <p:bldP spid="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990600" y="996950"/>
            <a:ext cx="7239000" cy="987425"/>
          </a:xfrm>
          <a:prstGeom prst="rect">
            <a:avLst/>
          </a:prstGeom>
          <a:solidFill>
            <a:schemeClr val="tx1"/>
          </a:solidFill>
        </p:spPr>
        <p:txBody>
          <a:bodyPr vert="horz" lIns="91440" tIns="45720" rIns="91440" bIns="45720" rtlCol="0">
            <a:normAutofit fontScale="92500" lnSpcReduction="10000"/>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0" i="0" u="none" strike="noStrike" kern="1200" cap="none" spc="0" normalizeH="0" baseline="0" noProof="0" dirty="0" smtClean="0">
                <a:ln>
                  <a:noFill/>
                </a:ln>
                <a:solidFill>
                  <a:srgbClr val="FFFF00"/>
                </a:solidFill>
                <a:effectLst/>
                <a:uLnTx/>
                <a:uFillTx/>
                <a:latin typeface="Arial Black" pitchFamily="34" charset="0"/>
                <a:ea typeface="+mn-ea"/>
                <a:cs typeface="+mn-cs"/>
              </a:rPr>
              <a:t>SOME COMMON QUESTIONS</a:t>
            </a:r>
            <a:r>
              <a:rPr kumimoji="0" lang="en-US" sz="3200" b="0" i="0" u="none" strike="noStrike" kern="1200" cap="none" spc="0" normalizeH="0" noProof="0" dirty="0" smtClean="0">
                <a:ln>
                  <a:noFill/>
                </a:ln>
                <a:solidFill>
                  <a:srgbClr val="FFFF00"/>
                </a:solidFill>
                <a:effectLst/>
                <a:uLnTx/>
                <a:uFillTx/>
                <a:latin typeface="Arial Black" pitchFamily="34" charset="0"/>
                <a:ea typeface="+mn-ea"/>
                <a:cs typeface="+mn-cs"/>
              </a:rPr>
              <a:t> WE ASK OURSELVES AT TIMES</a:t>
            </a:r>
            <a:endParaRPr kumimoji="0" lang="en-US" sz="3200" b="0" i="0" u="none" strike="noStrike" kern="1200" cap="none" spc="0" normalizeH="0" baseline="0" noProof="0" dirty="0" smtClean="0">
              <a:ln>
                <a:noFill/>
              </a:ln>
              <a:solidFill>
                <a:srgbClr val="FFFF00"/>
              </a:solidFill>
              <a:effectLst/>
              <a:uLnTx/>
              <a:uFillTx/>
              <a:latin typeface="Arial Black" pitchFamily="34" charset="0"/>
              <a:ea typeface="+mn-ea"/>
              <a:cs typeface="+mn-cs"/>
            </a:endParaRPr>
          </a:p>
        </p:txBody>
      </p:sp>
      <p:sp>
        <p:nvSpPr>
          <p:cNvPr id="5" name="Title 1"/>
          <p:cNvSpPr txBox="1">
            <a:spLocks/>
          </p:cNvSpPr>
          <p:nvPr/>
        </p:nvSpPr>
        <p:spPr>
          <a:xfrm>
            <a:off x="685800" y="2136776"/>
            <a:ext cx="7772400" cy="3276599"/>
          </a:xfrm>
          <a:prstGeom prst="rect">
            <a:avLst/>
          </a:prstGeom>
        </p:spPr>
        <p:txBody>
          <a:bodyPr vert="horz" lIns="91440" tIns="45720" rIns="91440" bIns="45720" rtlCol="0" anchor="ctr">
            <a:noAutofit/>
          </a:bodyPr>
          <a:lstStyle/>
          <a:p>
            <a:pPr algn="ctr">
              <a:spcBef>
                <a:spcPct val="0"/>
              </a:spcBef>
            </a:pPr>
            <a:r>
              <a:rPr lang="en-US" sz="3200" dirty="0" smtClean="0">
                <a:latin typeface="Arial Black" pitchFamily="34" charset="0"/>
                <a:ea typeface="+mj-ea"/>
                <a:cs typeface="+mj-cs"/>
              </a:rPr>
              <a:t>What is life?</a:t>
            </a:r>
          </a:p>
          <a:p>
            <a:pPr algn="ctr">
              <a:spcBef>
                <a:spcPct val="0"/>
              </a:spcBef>
            </a:pPr>
            <a:r>
              <a:rPr lang="en-US" sz="3200" dirty="0" smtClean="0">
                <a:latin typeface="Arial Black" pitchFamily="34" charset="0"/>
                <a:ea typeface="+mj-ea"/>
                <a:cs typeface="+mj-cs"/>
              </a:rPr>
              <a:t>Who am I?</a:t>
            </a:r>
          </a:p>
          <a:p>
            <a:pPr lvl="0" algn="ctr">
              <a:spcBef>
                <a:spcPct val="0"/>
              </a:spcBef>
            </a:pPr>
            <a:r>
              <a:rPr lang="en-US" sz="3200" dirty="0" smtClean="0">
                <a:latin typeface="Arial Black" pitchFamily="34" charset="0"/>
                <a:ea typeface="+mj-ea"/>
                <a:cs typeface="+mj-cs"/>
              </a:rPr>
              <a:t>Where did I come from?</a:t>
            </a:r>
          </a:p>
          <a:p>
            <a:pPr lvl="0" algn="ctr">
              <a:spcBef>
                <a:spcPct val="0"/>
              </a:spcBef>
            </a:pPr>
            <a:r>
              <a:rPr lang="en-US" sz="3200" dirty="0" smtClean="0">
                <a:latin typeface="Arial Black" pitchFamily="34" charset="0"/>
                <a:ea typeface="+mj-ea"/>
                <a:cs typeface="+mj-cs"/>
              </a:rPr>
              <a:t>Why am I here?</a:t>
            </a:r>
          </a:p>
          <a:p>
            <a:pPr lvl="0" algn="ctr">
              <a:spcBef>
                <a:spcPct val="0"/>
              </a:spcBef>
            </a:pPr>
            <a:r>
              <a:rPr lang="en-US" sz="3200" dirty="0" smtClean="0">
                <a:latin typeface="Arial Black" pitchFamily="34" charset="0"/>
                <a:ea typeface="+mj-ea"/>
                <a:cs typeface="+mj-cs"/>
              </a:rPr>
              <a:t>What is my purpose?</a:t>
            </a:r>
          </a:p>
          <a:p>
            <a:pPr lvl="0" algn="ctr">
              <a:spcBef>
                <a:spcPct val="0"/>
              </a:spcBef>
            </a:pPr>
            <a:r>
              <a:rPr lang="en-US" sz="3200" dirty="0" smtClean="0">
                <a:latin typeface="Arial Black" pitchFamily="34" charset="0"/>
                <a:ea typeface="+mj-ea"/>
                <a:cs typeface="+mj-cs"/>
              </a:rPr>
              <a:t>Where am I going when I die?</a:t>
            </a:r>
          </a:p>
        </p:txBody>
      </p:sp>
      <p:sp>
        <p:nvSpPr>
          <p:cNvPr id="6" name="Right Arrow 5"/>
          <p:cNvSpPr/>
          <p:nvPr/>
        </p:nvSpPr>
        <p:spPr>
          <a:xfrm>
            <a:off x="2133600" y="2289175"/>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ight Arrow 6"/>
          <p:cNvSpPr/>
          <p:nvPr/>
        </p:nvSpPr>
        <p:spPr>
          <a:xfrm>
            <a:off x="2362200" y="2822575"/>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ight Arrow 7"/>
          <p:cNvSpPr/>
          <p:nvPr/>
        </p:nvSpPr>
        <p:spPr>
          <a:xfrm>
            <a:off x="838200" y="3252343"/>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ight Arrow 8"/>
          <p:cNvSpPr/>
          <p:nvPr/>
        </p:nvSpPr>
        <p:spPr>
          <a:xfrm>
            <a:off x="1828800" y="3736975"/>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ight Arrow 9"/>
          <p:cNvSpPr/>
          <p:nvPr/>
        </p:nvSpPr>
        <p:spPr>
          <a:xfrm>
            <a:off x="1219200" y="4270375"/>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ight Arrow 10"/>
          <p:cNvSpPr/>
          <p:nvPr/>
        </p:nvSpPr>
        <p:spPr>
          <a:xfrm>
            <a:off x="228600" y="4727575"/>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withEffect">
                                  <p:stCondLst>
                                    <p:cond delay="0"/>
                                  </p:stCondLst>
                                  <p:childTnLst>
                                    <p:set>
                                      <p:cBhvr>
                                        <p:cTn id="6" dur="1" fill="hold">
                                          <p:stCondLst>
                                            <p:cond delay="0"/>
                                          </p:stCondLst>
                                        </p:cTn>
                                        <p:tgtEl>
                                          <p:spTgt spid="4">
                                            <p:bg/>
                                          </p:spTgt>
                                        </p:tgtEl>
                                        <p:attrNameLst>
                                          <p:attrName>style.visibility</p:attrName>
                                        </p:attrNameLst>
                                      </p:cBhvr>
                                      <p:to>
                                        <p:strVal val="visible"/>
                                      </p:to>
                                    </p:set>
                                    <p:anim calcmode="lin" valueType="num">
                                      <p:cBhvr additive="base">
                                        <p:cTn id="7" dur="500" fill="hold"/>
                                        <p:tgtEl>
                                          <p:spTgt spid="4">
                                            <p:bg/>
                                          </p:spTgt>
                                        </p:tgtEl>
                                        <p:attrNameLst>
                                          <p:attrName>ppt_x</p:attrName>
                                        </p:attrNameLst>
                                      </p:cBhvr>
                                      <p:tavLst>
                                        <p:tav tm="0">
                                          <p:val>
                                            <p:strVal val="1+#ppt_w/2"/>
                                          </p:val>
                                        </p:tav>
                                        <p:tav tm="100000">
                                          <p:val>
                                            <p:strVal val="#ppt_x"/>
                                          </p:val>
                                        </p:tav>
                                      </p:tavLst>
                                    </p:anim>
                                    <p:anim calcmode="lin" valueType="num">
                                      <p:cBhvr additive="base">
                                        <p:cTn id="8" dur="500" fill="hold"/>
                                        <p:tgtEl>
                                          <p:spTgt spid="4">
                                            <p:bg/>
                                          </p:spTgt>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anim calcmode="lin" valueType="num">
                                      <p:cBhvr additive="base">
                                        <p:cTn id="11" dur="500" fill="hold"/>
                                        <p:tgtEl>
                                          <p:spTgt spid="4">
                                            <p:txEl>
                                              <p:pRg st="0" end="0"/>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dissolve">
                                      <p:cBhvr>
                                        <p:cTn id="17" dur="500"/>
                                        <p:tgtEl>
                                          <p:spTgt spid="5"/>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fade">
                                      <p:cBhvr>
                                        <p:cTn id="20" dur="1000"/>
                                        <p:tgtEl>
                                          <p:spTgt spid="6"/>
                                        </p:tgtEl>
                                      </p:cBhvr>
                                    </p:animEffect>
                                  </p:childTnLst>
                                </p:cTn>
                              </p:par>
                              <p:par>
                                <p:cTn id="21" presetID="10" presetClass="exit" presetSubtype="0" fill="hold" grpId="1" nodeType="withEffect">
                                  <p:stCondLst>
                                    <p:cond delay="0"/>
                                  </p:stCondLst>
                                  <p:childTnLst>
                                    <p:animEffect transition="out" filter="fade">
                                      <p:cBhvr>
                                        <p:cTn id="22" dur="1000"/>
                                        <p:tgtEl>
                                          <p:spTgt spid="6"/>
                                        </p:tgtEl>
                                      </p:cBhvr>
                                    </p:animEffect>
                                    <p:set>
                                      <p:cBhvr>
                                        <p:cTn id="23" dur="1" fill="hold">
                                          <p:stCondLst>
                                            <p:cond delay="999"/>
                                          </p:stCondLst>
                                        </p:cTn>
                                        <p:tgtEl>
                                          <p:spTgt spid="6"/>
                                        </p:tgtEl>
                                        <p:attrNameLst>
                                          <p:attrName>style.visibility</p:attrName>
                                        </p:attrNameLst>
                                      </p:cBhvr>
                                      <p:to>
                                        <p:strVal val="hidden"/>
                                      </p:to>
                                    </p:se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fade">
                                      <p:cBhvr>
                                        <p:cTn id="28" dur="500"/>
                                        <p:tgtEl>
                                          <p:spTgt spid="7"/>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xit" presetSubtype="0" fill="hold" grpId="1" nodeType="clickEffect">
                                  <p:stCondLst>
                                    <p:cond delay="0"/>
                                  </p:stCondLst>
                                  <p:childTnLst>
                                    <p:animEffect transition="out" filter="fade">
                                      <p:cBhvr>
                                        <p:cTn id="32" dur="500"/>
                                        <p:tgtEl>
                                          <p:spTgt spid="7"/>
                                        </p:tgtEl>
                                      </p:cBhvr>
                                    </p:animEffect>
                                    <p:set>
                                      <p:cBhvr>
                                        <p:cTn id="33" dur="1" fill="hold">
                                          <p:stCondLst>
                                            <p:cond delay="499"/>
                                          </p:stCondLst>
                                        </p:cTn>
                                        <p:tgtEl>
                                          <p:spTgt spid="7"/>
                                        </p:tgtEl>
                                        <p:attrNameLst>
                                          <p:attrName>style.visibility</p:attrName>
                                        </p:attrNameLst>
                                      </p:cBhvr>
                                      <p:to>
                                        <p:strVal val="hidden"/>
                                      </p:to>
                                    </p:se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8"/>
                                        </p:tgtEl>
                                        <p:attrNameLst>
                                          <p:attrName>style.visibility</p:attrName>
                                        </p:attrNameLst>
                                      </p:cBhvr>
                                      <p:to>
                                        <p:strVal val="visible"/>
                                      </p:to>
                                    </p:set>
                                    <p:animEffect transition="in" filter="fade">
                                      <p:cBhvr>
                                        <p:cTn id="38" dur="500"/>
                                        <p:tgtEl>
                                          <p:spTgt spid="8"/>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xit" presetSubtype="0" fill="hold" grpId="1" nodeType="clickEffect">
                                  <p:stCondLst>
                                    <p:cond delay="0"/>
                                  </p:stCondLst>
                                  <p:childTnLst>
                                    <p:animEffect transition="out" filter="fade">
                                      <p:cBhvr>
                                        <p:cTn id="42" dur="500"/>
                                        <p:tgtEl>
                                          <p:spTgt spid="8"/>
                                        </p:tgtEl>
                                      </p:cBhvr>
                                    </p:animEffect>
                                    <p:set>
                                      <p:cBhvr>
                                        <p:cTn id="43" dur="1" fill="hold">
                                          <p:stCondLst>
                                            <p:cond delay="499"/>
                                          </p:stCondLst>
                                        </p:cTn>
                                        <p:tgtEl>
                                          <p:spTgt spid="8"/>
                                        </p:tgtEl>
                                        <p:attrNameLst>
                                          <p:attrName>style.visibility</p:attrName>
                                        </p:attrNameLst>
                                      </p:cBhvr>
                                      <p:to>
                                        <p:strVal val="hidden"/>
                                      </p:to>
                                    </p:se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grpId="0" nodeType="clickEffect">
                                  <p:stCondLst>
                                    <p:cond delay="0"/>
                                  </p:stCondLst>
                                  <p:childTnLst>
                                    <p:set>
                                      <p:cBhvr>
                                        <p:cTn id="47" dur="1" fill="hold">
                                          <p:stCondLst>
                                            <p:cond delay="0"/>
                                          </p:stCondLst>
                                        </p:cTn>
                                        <p:tgtEl>
                                          <p:spTgt spid="9"/>
                                        </p:tgtEl>
                                        <p:attrNameLst>
                                          <p:attrName>style.visibility</p:attrName>
                                        </p:attrNameLst>
                                      </p:cBhvr>
                                      <p:to>
                                        <p:strVal val="visible"/>
                                      </p:to>
                                    </p:set>
                                    <p:animEffect transition="in" filter="fade">
                                      <p:cBhvr>
                                        <p:cTn id="48" dur="500"/>
                                        <p:tgtEl>
                                          <p:spTgt spid="9"/>
                                        </p:tgtEl>
                                      </p:cBhvr>
                                    </p:animEffect>
                                  </p:childTnLst>
                                </p:cTn>
                              </p:par>
                            </p:childTnLst>
                          </p:cTn>
                        </p:par>
                      </p:childTnLst>
                    </p:cTn>
                  </p:par>
                  <p:par>
                    <p:cTn id="49" fill="hold">
                      <p:stCondLst>
                        <p:cond delay="indefinite"/>
                      </p:stCondLst>
                      <p:childTnLst>
                        <p:par>
                          <p:cTn id="50" fill="hold">
                            <p:stCondLst>
                              <p:cond delay="0"/>
                            </p:stCondLst>
                            <p:childTnLst>
                              <p:par>
                                <p:cTn id="51" presetID="10" presetClass="exit" presetSubtype="0" fill="hold" grpId="1" nodeType="clickEffect">
                                  <p:stCondLst>
                                    <p:cond delay="0"/>
                                  </p:stCondLst>
                                  <p:childTnLst>
                                    <p:animEffect transition="out" filter="fade">
                                      <p:cBhvr>
                                        <p:cTn id="52" dur="500"/>
                                        <p:tgtEl>
                                          <p:spTgt spid="9"/>
                                        </p:tgtEl>
                                      </p:cBhvr>
                                    </p:animEffect>
                                    <p:set>
                                      <p:cBhvr>
                                        <p:cTn id="53" dur="1" fill="hold">
                                          <p:stCondLst>
                                            <p:cond delay="499"/>
                                          </p:stCondLst>
                                        </p:cTn>
                                        <p:tgtEl>
                                          <p:spTgt spid="9"/>
                                        </p:tgtEl>
                                        <p:attrNameLst>
                                          <p:attrName>style.visibility</p:attrName>
                                        </p:attrNameLst>
                                      </p:cBhvr>
                                      <p:to>
                                        <p:strVal val="hidden"/>
                                      </p:to>
                                    </p:set>
                                  </p:childTnLst>
                                </p:cTn>
                              </p:par>
                            </p:childTnLst>
                          </p:cTn>
                        </p:par>
                      </p:childTnLst>
                    </p:cTn>
                  </p:par>
                  <p:par>
                    <p:cTn id="54" fill="hold">
                      <p:stCondLst>
                        <p:cond delay="indefinite"/>
                      </p:stCondLst>
                      <p:childTnLst>
                        <p:par>
                          <p:cTn id="55" fill="hold">
                            <p:stCondLst>
                              <p:cond delay="0"/>
                            </p:stCondLst>
                            <p:childTnLst>
                              <p:par>
                                <p:cTn id="56" presetID="10" presetClass="entr" presetSubtype="0" fill="hold" grpId="0" nodeType="clickEffect">
                                  <p:stCondLst>
                                    <p:cond delay="0"/>
                                  </p:stCondLst>
                                  <p:childTnLst>
                                    <p:set>
                                      <p:cBhvr>
                                        <p:cTn id="57" dur="1" fill="hold">
                                          <p:stCondLst>
                                            <p:cond delay="0"/>
                                          </p:stCondLst>
                                        </p:cTn>
                                        <p:tgtEl>
                                          <p:spTgt spid="10"/>
                                        </p:tgtEl>
                                        <p:attrNameLst>
                                          <p:attrName>style.visibility</p:attrName>
                                        </p:attrNameLst>
                                      </p:cBhvr>
                                      <p:to>
                                        <p:strVal val="visible"/>
                                      </p:to>
                                    </p:set>
                                    <p:animEffect transition="in" filter="fade">
                                      <p:cBhvr>
                                        <p:cTn id="58" dur="500"/>
                                        <p:tgtEl>
                                          <p:spTgt spid="10"/>
                                        </p:tgtEl>
                                      </p:cBhvr>
                                    </p:animEffect>
                                  </p:childTnLst>
                                </p:cTn>
                              </p:par>
                            </p:childTnLst>
                          </p:cTn>
                        </p:par>
                      </p:childTnLst>
                    </p:cTn>
                  </p:par>
                  <p:par>
                    <p:cTn id="59" fill="hold">
                      <p:stCondLst>
                        <p:cond delay="indefinite"/>
                      </p:stCondLst>
                      <p:childTnLst>
                        <p:par>
                          <p:cTn id="60" fill="hold">
                            <p:stCondLst>
                              <p:cond delay="0"/>
                            </p:stCondLst>
                            <p:childTnLst>
                              <p:par>
                                <p:cTn id="61" presetID="10" presetClass="exit" presetSubtype="0" fill="hold" grpId="1" nodeType="clickEffect">
                                  <p:stCondLst>
                                    <p:cond delay="0"/>
                                  </p:stCondLst>
                                  <p:childTnLst>
                                    <p:animEffect transition="out" filter="fade">
                                      <p:cBhvr>
                                        <p:cTn id="62" dur="500"/>
                                        <p:tgtEl>
                                          <p:spTgt spid="10"/>
                                        </p:tgtEl>
                                      </p:cBhvr>
                                    </p:animEffect>
                                    <p:set>
                                      <p:cBhvr>
                                        <p:cTn id="63" dur="1" fill="hold">
                                          <p:stCondLst>
                                            <p:cond delay="499"/>
                                          </p:stCondLst>
                                        </p:cTn>
                                        <p:tgtEl>
                                          <p:spTgt spid="10"/>
                                        </p:tgtEl>
                                        <p:attrNameLst>
                                          <p:attrName>style.visibility</p:attrName>
                                        </p:attrNameLst>
                                      </p:cBhvr>
                                      <p:to>
                                        <p:strVal val="hidden"/>
                                      </p:to>
                                    </p:set>
                                  </p:childTnLst>
                                </p:cTn>
                              </p:par>
                            </p:childTnLst>
                          </p:cTn>
                        </p:par>
                      </p:childTnLst>
                    </p:cTn>
                  </p:par>
                  <p:par>
                    <p:cTn id="64" fill="hold">
                      <p:stCondLst>
                        <p:cond delay="indefinite"/>
                      </p:stCondLst>
                      <p:childTnLst>
                        <p:par>
                          <p:cTn id="65" fill="hold">
                            <p:stCondLst>
                              <p:cond delay="0"/>
                            </p:stCondLst>
                            <p:childTnLst>
                              <p:par>
                                <p:cTn id="66" presetID="10" presetClass="entr" presetSubtype="0" fill="hold" grpId="0" nodeType="clickEffect">
                                  <p:stCondLst>
                                    <p:cond delay="0"/>
                                  </p:stCondLst>
                                  <p:childTnLst>
                                    <p:set>
                                      <p:cBhvr>
                                        <p:cTn id="67" dur="1" fill="hold">
                                          <p:stCondLst>
                                            <p:cond delay="0"/>
                                          </p:stCondLst>
                                        </p:cTn>
                                        <p:tgtEl>
                                          <p:spTgt spid="11"/>
                                        </p:tgtEl>
                                        <p:attrNameLst>
                                          <p:attrName>style.visibility</p:attrName>
                                        </p:attrNameLst>
                                      </p:cBhvr>
                                      <p:to>
                                        <p:strVal val="visible"/>
                                      </p:to>
                                    </p:set>
                                    <p:animEffect transition="in" filter="fade">
                                      <p:cBhvr>
                                        <p:cTn id="68" dur="500"/>
                                        <p:tgtEl>
                                          <p:spTgt spid="11"/>
                                        </p:tgtEl>
                                      </p:cBhvr>
                                    </p:animEffect>
                                  </p:childTnLst>
                                </p:cTn>
                              </p:par>
                            </p:childTnLst>
                          </p:cTn>
                        </p:par>
                      </p:childTnLst>
                    </p:cTn>
                  </p:par>
                  <p:par>
                    <p:cTn id="69" fill="hold">
                      <p:stCondLst>
                        <p:cond delay="indefinite"/>
                      </p:stCondLst>
                      <p:childTnLst>
                        <p:par>
                          <p:cTn id="70" fill="hold">
                            <p:stCondLst>
                              <p:cond delay="0"/>
                            </p:stCondLst>
                            <p:childTnLst>
                              <p:par>
                                <p:cTn id="71" presetID="10" presetClass="exit" presetSubtype="0" fill="hold" grpId="1" nodeType="clickEffect">
                                  <p:stCondLst>
                                    <p:cond delay="0"/>
                                  </p:stCondLst>
                                  <p:childTnLst>
                                    <p:animEffect transition="out" filter="fade">
                                      <p:cBhvr>
                                        <p:cTn id="72" dur="500"/>
                                        <p:tgtEl>
                                          <p:spTgt spid="11"/>
                                        </p:tgtEl>
                                      </p:cBhvr>
                                    </p:animEffect>
                                    <p:set>
                                      <p:cBhvr>
                                        <p:cTn id="73" dur="1" fill="hold">
                                          <p:stCondLst>
                                            <p:cond delay="499"/>
                                          </p:stCondLst>
                                        </p:cTn>
                                        <p:tgtEl>
                                          <p:spTgt spid="1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animBg="1"/>
      <p:bldP spid="5" grpId="0"/>
      <p:bldP spid="6" grpId="0" animBg="1"/>
      <p:bldP spid="6" grpId="1" animBg="1"/>
      <p:bldP spid="7" grpId="0" animBg="1"/>
      <p:bldP spid="7" grpId="1" animBg="1"/>
      <p:bldP spid="8" grpId="0" animBg="1"/>
      <p:bldP spid="8" grpId="1" animBg="1"/>
      <p:bldP spid="9" grpId="0" animBg="1"/>
      <p:bldP spid="9" grpId="1" animBg="1"/>
      <p:bldP spid="10" grpId="0" animBg="1"/>
      <p:bldP spid="10" grpId="1" animBg="1"/>
      <p:bldP spid="11" grpId="0" animBg="1"/>
      <p:bldP spid="11" grpId="1"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200"/>
            <a:ext cx="8001000" cy="936625"/>
          </a:xfrm>
        </p:spPr>
        <p:txBody>
          <a:bodyPr/>
          <a:lstStyle/>
          <a:p>
            <a:r>
              <a:rPr lang="en-US" dirty="0" smtClean="0">
                <a:latin typeface="Arial Black" pitchFamily="34" charset="0"/>
              </a:rPr>
              <a:t>I WANT TO FOCUS IN ON</a:t>
            </a:r>
            <a:endParaRPr lang="en-US" dirty="0">
              <a:latin typeface="Arial Black" pitchFamily="34" charset="0"/>
            </a:endParaRPr>
          </a:p>
        </p:txBody>
      </p:sp>
      <p:sp>
        <p:nvSpPr>
          <p:cNvPr id="3" name="Subtitle 2"/>
          <p:cNvSpPr>
            <a:spLocks noGrp="1"/>
          </p:cNvSpPr>
          <p:nvPr>
            <p:ph type="subTitle" idx="1"/>
          </p:nvPr>
        </p:nvSpPr>
        <p:spPr>
          <a:xfrm>
            <a:off x="0" y="1905000"/>
            <a:ext cx="9144000" cy="1295400"/>
          </a:xfrm>
          <a:solidFill>
            <a:schemeClr val="tx1"/>
          </a:solidFill>
        </p:spPr>
        <p:txBody>
          <a:bodyPr>
            <a:noAutofit/>
          </a:bodyPr>
          <a:lstStyle/>
          <a:p>
            <a:pPr lvl="0">
              <a:spcBef>
                <a:spcPct val="0"/>
              </a:spcBef>
            </a:pPr>
            <a:r>
              <a:rPr lang="en-US" sz="4000" dirty="0" smtClean="0">
                <a:solidFill>
                  <a:schemeClr val="bg1"/>
                </a:solidFill>
                <a:latin typeface="Arial Black" pitchFamily="34" charset="0"/>
              </a:rPr>
              <a:t>What is your </a:t>
            </a:r>
            <a:r>
              <a:rPr lang="en-US" sz="4000" dirty="0" smtClean="0">
                <a:solidFill>
                  <a:srgbClr val="FFFF00"/>
                </a:solidFill>
                <a:latin typeface="Arial Black" pitchFamily="34" charset="0"/>
              </a:rPr>
              <a:t>main purpose</a:t>
            </a:r>
          </a:p>
          <a:p>
            <a:pPr lvl="0">
              <a:spcBef>
                <a:spcPct val="0"/>
              </a:spcBef>
            </a:pPr>
            <a:r>
              <a:rPr lang="en-US" sz="4000" dirty="0" smtClean="0">
                <a:solidFill>
                  <a:schemeClr val="bg1"/>
                </a:solidFill>
                <a:latin typeface="Arial Black" pitchFamily="34" charset="0"/>
              </a:rPr>
              <a:t>in life?</a:t>
            </a:r>
          </a:p>
        </p:txBody>
      </p:sp>
      <p:sp>
        <p:nvSpPr>
          <p:cNvPr id="6" name="Title 1"/>
          <p:cNvSpPr txBox="1">
            <a:spLocks/>
          </p:cNvSpPr>
          <p:nvPr/>
        </p:nvSpPr>
        <p:spPr>
          <a:xfrm>
            <a:off x="304800" y="3276600"/>
            <a:ext cx="7772400" cy="1295400"/>
          </a:xfrm>
          <a:prstGeom prst="rect">
            <a:avLst/>
          </a:prstGeom>
        </p:spPr>
        <p:txBody>
          <a:bodyPr vert="horz" lIns="91440" tIns="45720" rIns="91440" bIns="45720" rtlCol="0" anchor="ctr">
            <a:normAutofit fontScale="90000" lnSpcReduction="10000"/>
          </a:bodyPr>
          <a:lstStyle/>
          <a:p>
            <a:pPr marL="742950" marR="0" lvl="0" indent="-742950" defTabSz="914400" rtl="0" eaLnBrk="1" fontAlgn="auto" latinLnBrk="0" hangingPunct="1">
              <a:lnSpc>
                <a:spcPct val="100000"/>
              </a:lnSpc>
              <a:spcBef>
                <a:spcPct val="0"/>
              </a:spcBef>
              <a:spcAft>
                <a:spcPts val="0"/>
              </a:spcAft>
              <a:buClrTx/>
              <a:buSzTx/>
              <a:buFontTx/>
              <a:buAutoNum type="arabicPeriod"/>
              <a:tabLst/>
              <a:defRPr/>
            </a:pPr>
            <a:r>
              <a:rPr kumimoji="0" lang="en-US" sz="4400" b="0" i="0" u="none" strike="noStrike" kern="1200" cap="none" spc="0" normalizeH="0" baseline="0" noProof="0" dirty="0" smtClean="0">
                <a:ln>
                  <a:noFill/>
                </a:ln>
                <a:solidFill>
                  <a:schemeClr val="tx1"/>
                </a:solidFill>
                <a:effectLst/>
                <a:uLnTx/>
                <a:uFillTx/>
                <a:latin typeface="Arial Black" pitchFamily="34" charset="0"/>
                <a:ea typeface="+mj-ea"/>
                <a:cs typeface="+mj-cs"/>
              </a:rPr>
              <a:t>WE WERE CREATED BY GOD</a:t>
            </a:r>
            <a:r>
              <a:rPr kumimoji="0" lang="en-US" sz="4400" b="0" i="0" u="none" strike="noStrike" kern="1200" cap="none" spc="0" normalizeH="0" noProof="0" dirty="0" smtClean="0">
                <a:ln>
                  <a:noFill/>
                </a:ln>
                <a:solidFill>
                  <a:schemeClr val="tx1"/>
                </a:solidFill>
                <a:effectLst/>
                <a:uLnTx/>
                <a:uFillTx/>
                <a:latin typeface="Arial Black" pitchFamily="34" charset="0"/>
                <a:ea typeface="+mj-ea"/>
                <a:cs typeface="+mj-cs"/>
              </a:rPr>
              <a:t> </a:t>
            </a:r>
            <a:r>
              <a:rPr kumimoji="0" lang="en-US" sz="4400" b="0" i="0" u="none" strike="noStrike" kern="1200" cap="none" spc="0" normalizeH="0" baseline="0" noProof="0" dirty="0" smtClean="0">
                <a:ln>
                  <a:noFill/>
                </a:ln>
                <a:solidFill>
                  <a:schemeClr val="tx1"/>
                </a:solidFill>
                <a:effectLst/>
                <a:uLnTx/>
                <a:uFillTx/>
                <a:latin typeface="Arial Black" pitchFamily="34" charset="0"/>
                <a:ea typeface="+mj-ea"/>
                <a:cs typeface="+mj-cs"/>
              </a:rPr>
              <a:t>TO GLORYFY GOD.</a:t>
            </a:r>
            <a:endParaRPr kumimoji="0" lang="en-US" sz="4400" b="0" i="0" u="none" strike="noStrike" kern="1200" cap="none" spc="0" normalizeH="0" baseline="0" noProof="0" dirty="0">
              <a:ln>
                <a:noFill/>
              </a:ln>
              <a:solidFill>
                <a:schemeClr val="tx1"/>
              </a:solidFill>
              <a:effectLst/>
              <a:uLnTx/>
              <a:uFillTx/>
              <a:latin typeface="Arial Black" pitchFamily="34" charset="0"/>
              <a:ea typeface="+mj-ea"/>
              <a:cs typeface="+mj-cs"/>
            </a:endParaRPr>
          </a:p>
        </p:txBody>
      </p:sp>
      <p:sp>
        <p:nvSpPr>
          <p:cNvPr id="7" name="Title 1"/>
          <p:cNvSpPr txBox="1">
            <a:spLocks/>
          </p:cNvSpPr>
          <p:nvPr/>
        </p:nvSpPr>
        <p:spPr>
          <a:xfrm>
            <a:off x="304800" y="4953000"/>
            <a:ext cx="8458200" cy="1295400"/>
          </a:xfrm>
          <a:prstGeom prst="rect">
            <a:avLst/>
          </a:prstGeom>
        </p:spPr>
        <p:txBody>
          <a:bodyPr vert="horz" lIns="91440" tIns="45720" rIns="91440" bIns="45720" rtlCol="0" anchor="ctr">
            <a:normAutofit fontScale="90000" lnSpcReduction="10000"/>
          </a:bodyPr>
          <a:lstStyle/>
          <a:p>
            <a:pPr marL="742950" marR="0" lvl="0" indent="-742950" defTabSz="914400" rtl="0" eaLnBrk="1" fontAlgn="auto" latinLnBrk="0" hangingPunct="1">
              <a:lnSpc>
                <a:spcPct val="100000"/>
              </a:lnSpc>
              <a:spcBef>
                <a:spcPct val="0"/>
              </a:spcBef>
              <a:spcAft>
                <a:spcPts val="0"/>
              </a:spcAft>
              <a:buClrTx/>
              <a:buSzTx/>
              <a:tabLst/>
              <a:defRPr/>
            </a:pPr>
            <a:r>
              <a:rPr kumimoji="0" lang="en-US" sz="4400" b="0" i="0" u="none" strike="noStrike" kern="1200" cap="none" spc="0" normalizeH="0" baseline="0" noProof="0" dirty="0" smtClean="0">
                <a:ln>
                  <a:noFill/>
                </a:ln>
                <a:solidFill>
                  <a:schemeClr val="tx1"/>
                </a:solidFill>
                <a:effectLst/>
                <a:uLnTx/>
                <a:uFillTx/>
                <a:latin typeface="Arial Black" pitchFamily="34" charset="0"/>
                <a:ea typeface="+mj-ea"/>
                <a:cs typeface="+mj-cs"/>
              </a:rPr>
              <a:t>2. WE WERE CREATED </a:t>
            </a:r>
          </a:p>
          <a:p>
            <a:pPr marL="742950" marR="0" lvl="0" indent="-742950" defTabSz="914400" rtl="0" eaLnBrk="1" fontAlgn="auto" latinLnBrk="0" hangingPunct="1">
              <a:lnSpc>
                <a:spcPct val="100000"/>
              </a:lnSpc>
              <a:spcBef>
                <a:spcPct val="0"/>
              </a:spcBef>
              <a:spcAft>
                <a:spcPts val="0"/>
              </a:spcAft>
              <a:buClrTx/>
              <a:buSzTx/>
              <a:tabLst/>
              <a:defRPr/>
            </a:pPr>
            <a:r>
              <a:rPr lang="en-US" sz="4400" dirty="0" smtClean="0">
                <a:latin typeface="Arial Black" pitchFamily="34" charset="0"/>
                <a:ea typeface="+mj-ea"/>
                <a:cs typeface="+mj-cs"/>
              </a:rPr>
              <a:t>    </a:t>
            </a:r>
            <a:r>
              <a:rPr kumimoji="0" lang="en-US" sz="4400" b="0" i="0" u="none" strike="noStrike" kern="1200" cap="none" spc="0" normalizeH="0" baseline="0" noProof="0" dirty="0" smtClean="0">
                <a:ln>
                  <a:noFill/>
                </a:ln>
                <a:solidFill>
                  <a:schemeClr val="tx1"/>
                </a:solidFill>
                <a:effectLst/>
                <a:uLnTx/>
                <a:uFillTx/>
                <a:latin typeface="Arial Black" pitchFamily="34" charset="0"/>
                <a:ea typeface="+mj-ea"/>
                <a:cs typeface="+mj-cs"/>
              </a:rPr>
              <a:t>TO BECOME GOD’S CHILD.</a:t>
            </a:r>
            <a:endParaRPr kumimoji="0" lang="en-US" sz="4400" b="0" i="0" u="none" strike="noStrike" kern="1200" cap="none" spc="0" normalizeH="0" baseline="0" noProof="0" dirty="0">
              <a:ln>
                <a:noFill/>
              </a:ln>
              <a:solidFill>
                <a:schemeClr val="tx1"/>
              </a:solidFill>
              <a:effectLst/>
              <a:uLnTx/>
              <a:uFillTx/>
              <a:latin typeface="Arial Black" pitchFamily="34" charset="0"/>
              <a:ea typeface="+mj-ea"/>
              <a:cs typeface="+mj-cs"/>
            </a:endParaRPr>
          </a:p>
        </p:txBody>
      </p:sp>
      <p:sp>
        <p:nvSpPr>
          <p:cNvPr id="8" name="Subtitle 2"/>
          <p:cNvSpPr txBox="1">
            <a:spLocks/>
          </p:cNvSpPr>
          <p:nvPr/>
        </p:nvSpPr>
        <p:spPr>
          <a:xfrm>
            <a:off x="609600" y="914400"/>
            <a:ext cx="8001000" cy="609600"/>
          </a:xfrm>
          <a:prstGeom prst="rect">
            <a:avLst/>
          </a:prstGeom>
          <a:solidFill>
            <a:schemeClr val="tx1"/>
          </a:solidFill>
        </p:spPr>
        <p:txBody>
          <a:bodyPr vert="horz" lIns="91440" tIns="45720" rIns="91440" bIns="45720" rtlCol="0">
            <a:noAutofit/>
          </a:bodyPr>
          <a:lstStyle/>
          <a:p>
            <a:pPr marL="0" marR="0" lvl="0" indent="0" algn="ctr" defTabSz="914400" rtl="0" eaLnBrk="1" fontAlgn="auto" latinLnBrk="0" hangingPunct="1">
              <a:lnSpc>
                <a:spcPct val="100000"/>
              </a:lnSpc>
              <a:spcBef>
                <a:spcPct val="0"/>
              </a:spcBef>
              <a:spcAft>
                <a:spcPts val="0"/>
              </a:spcAft>
              <a:buClrTx/>
              <a:buSzTx/>
              <a:buFont typeface="Arial" pitchFamily="34" charset="0"/>
              <a:buNone/>
              <a:tabLst/>
              <a:defRPr/>
            </a:pPr>
            <a:r>
              <a:rPr kumimoji="0" lang="en-US" sz="3200" b="0" i="0" u="none" strike="noStrike" kern="1200" cap="none" spc="0" normalizeH="0" baseline="0" noProof="0" dirty="0" smtClean="0">
                <a:ln>
                  <a:noFill/>
                </a:ln>
                <a:solidFill>
                  <a:srgbClr val="FFFF00"/>
                </a:solidFill>
                <a:effectLst/>
                <a:uLnTx/>
                <a:uFillTx/>
                <a:latin typeface="Arial Black" pitchFamily="34" charset="0"/>
                <a:ea typeface="+mn-ea"/>
                <a:cs typeface="+mn-cs"/>
              </a:rPr>
              <a:t>YOU WERE</a:t>
            </a:r>
            <a:r>
              <a:rPr kumimoji="0" lang="en-US" sz="3200" b="0" i="0" u="none" strike="noStrike" kern="1200" cap="none" spc="0" normalizeH="0" noProof="0" dirty="0" smtClean="0">
                <a:ln>
                  <a:noFill/>
                </a:ln>
                <a:solidFill>
                  <a:srgbClr val="FFFF00"/>
                </a:solidFill>
                <a:effectLst/>
                <a:uLnTx/>
                <a:uFillTx/>
                <a:latin typeface="Arial Black" pitchFamily="34" charset="0"/>
                <a:ea typeface="+mn-ea"/>
                <a:cs typeface="+mn-cs"/>
              </a:rPr>
              <a:t> MADE FOR A PURPOSE</a:t>
            </a:r>
            <a:endParaRPr kumimoji="0" lang="en-US" sz="3200" b="0" i="0" u="none" strike="noStrike" kern="1200" cap="none" spc="0" normalizeH="0" baseline="0" noProof="0" dirty="0" smtClean="0">
              <a:ln>
                <a:noFill/>
              </a:ln>
              <a:solidFill>
                <a:srgbClr val="FFFF00"/>
              </a:solidFill>
              <a:effectLst/>
              <a:uLnTx/>
              <a:uFillTx/>
              <a:latin typeface="Arial Black" pitchFamily="34" charset="0"/>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500"/>
                                        <p:tgtEl>
                                          <p:spTgt spid="2"/>
                                        </p:tgtEl>
                                      </p:cBhvr>
                                    </p:animEffect>
                                  </p:childTnLst>
                                </p:cTn>
                              </p:par>
                            </p:childTnLst>
                          </p:cTn>
                        </p:par>
                        <p:par>
                          <p:cTn id="8" fill="hold">
                            <p:stCondLst>
                              <p:cond delay="500"/>
                            </p:stCondLst>
                            <p:childTnLst>
                              <p:par>
                                <p:cTn id="9" presetID="2" presetClass="entr" presetSubtype="2" fill="hold" grpId="0" nodeType="afterEffect">
                                  <p:stCondLst>
                                    <p:cond delay="0"/>
                                  </p:stCondLst>
                                  <p:childTnLst>
                                    <p:set>
                                      <p:cBhvr>
                                        <p:cTn id="10" dur="1" fill="hold">
                                          <p:stCondLst>
                                            <p:cond delay="0"/>
                                          </p:stCondLst>
                                        </p:cTn>
                                        <p:tgtEl>
                                          <p:spTgt spid="8">
                                            <p:bg/>
                                          </p:spTgt>
                                        </p:tgtEl>
                                        <p:attrNameLst>
                                          <p:attrName>style.visibility</p:attrName>
                                        </p:attrNameLst>
                                      </p:cBhvr>
                                      <p:to>
                                        <p:strVal val="visible"/>
                                      </p:to>
                                    </p:set>
                                    <p:anim calcmode="lin" valueType="num">
                                      <p:cBhvr additive="base">
                                        <p:cTn id="11" dur="500" fill="hold"/>
                                        <p:tgtEl>
                                          <p:spTgt spid="8">
                                            <p:bg/>
                                          </p:spTgt>
                                        </p:tgtEl>
                                        <p:attrNameLst>
                                          <p:attrName>ppt_x</p:attrName>
                                        </p:attrNameLst>
                                      </p:cBhvr>
                                      <p:tavLst>
                                        <p:tav tm="0">
                                          <p:val>
                                            <p:strVal val="1+#ppt_w/2"/>
                                          </p:val>
                                        </p:tav>
                                        <p:tav tm="100000">
                                          <p:val>
                                            <p:strVal val="#ppt_x"/>
                                          </p:val>
                                        </p:tav>
                                      </p:tavLst>
                                    </p:anim>
                                    <p:anim calcmode="lin" valueType="num">
                                      <p:cBhvr additive="base">
                                        <p:cTn id="12" dur="500" fill="hold"/>
                                        <p:tgtEl>
                                          <p:spTgt spid="8">
                                            <p:bg/>
                                          </p:spTgt>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2" presetClass="entr" presetSubtype="2" fill="hold" grpId="0" nodeType="afterEffect">
                                  <p:stCondLst>
                                    <p:cond delay="0"/>
                                  </p:stCondLst>
                                  <p:childTnLst>
                                    <p:set>
                                      <p:cBhvr>
                                        <p:cTn id="15" dur="1" fill="hold">
                                          <p:stCondLst>
                                            <p:cond delay="0"/>
                                          </p:stCondLst>
                                        </p:cTn>
                                        <p:tgtEl>
                                          <p:spTgt spid="8">
                                            <p:txEl>
                                              <p:pRg st="0" end="0"/>
                                            </p:txEl>
                                          </p:spTgt>
                                        </p:tgtEl>
                                        <p:attrNameLst>
                                          <p:attrName>style.visibility</p:attrName>
                                        </p:attrNameLst>
                                      </p:cBhvr>
                                      <p:to>
                                        <p:strVal val="visible"/>
                                      </p:to>
                                    </p:set>
                                    <p:anim calcmode="lin" valueType="num">
                                      <p:cBhvr additive="base">
                                        <p:cTn id="16" dur="500" fill="hold"/>
                                        <p:tgtEl>
                                          <p:spTgt spid="8">
                                            <p:txEl>
                                              <p:pRg st="0" end="0"/>
                                            </p:txEl>
                                          </p:spTgt>
                                        </p:tgtEl>
                                        <p:attrNameLst>
                                          <p:attrName>ppt_x</p:attrName>
                                        </p:attrNameLst>
                                      </p:cBhvr>
                                      <p:tavLst>
                                        <p:tav tm="0">
                                          <p:val>
                                            <p:strVal val="1+#ppt_w/2"/>
                                          </p:val>
                                        </p:tav>
                                        <p:tav tm="100000">
                                          <p:val>
                                            <p:strVal val="#ppt_x"/>
                                          </p:val>
                                        </p:tav>
                                      </p:tavLst>
                                    </p:anim>
                                    <p:anim calcmode="lin" valueType="num">
                                      <p:cBhvr additive="base">
                                        <p:cTn id="17" dur="500" fill="hold"/>
                                        <p:tgtEl>
                                          <p:spTgt spid="8">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2" fill="hold" grpId="0" nodeType="clickEffect">
                                  <p:stCondLst>
                                    <p:cond delay="0"/>
                                  </p:stCondLst>
                                  <p:childTnLst>
                                    <p:set>
                                      <p:cBhvr>
                                        <p:cTn id="21" dur="1" fill="hold">
                                          <p:stCondLst>
                                            <p:cond delay="0"/>
                                          </p:stCondLst>
                                        </p:cTn>
                                        <p:tgtEl>
                                          <p:spTgt spid="3">
                                            <p:bg/>
                                          </p:spTgt>
                                        </p:tgtEl>
                                        <p:attrNameLst>
                                          <p:attrName>style.visibility</p:attrName>
                                        </p:attrNameLst>
                                      </p:cBhvr>
                                      <p:to>
                                        <p:strVal val="visible"/>
                                      </p:to>
                                    </p:set>
                                    <p:anim calcmode="lin" valueType="num">
                                      <p:cBhvr additive="base">
                                        <p:cTn id="22" dur="500" fill="hold"/>
                                        <p:tgtEl>
                                          <p:spTgt spid="3">
                                            <p:bg/>
                                          </p:spTgt>
                                        </p:tgtEl>
                                        <p:attrNameLst>
                                          <p:attrName>ppt_x</p:attrName>
                                        </p:attrNameLst>
                                      </p:cBhvr>
                                      <p:tavLst>
                                        <p:tav tm="0">
                                          <p:val>
                                            <p:strVal val="1+#ppt_w/2"/>
                                          </p:val>
                                        </p:tav>
                                        <p:tav tm="100000">
                                          <p:val>
                                            <p:strVal val="#ppt_x"/>
                                          </p:val>
                                        </p:tav>
                                      </p:tavLst>
                                    </p:anim>
                                    <p:anim calcmode="lin" valueType="num">
                                      <p:cBhvr additive="base">
                                        <p:cTn id="23" dur="500" fill="hold"/>
                                        <p:tgtEl>
                                          <p:spTgt spid="3">
                                            <p:bg/>
                                          </p:spTgt>
                                        </p:tgtEl>
                                        <p:attrNameLst>
                                          <p:attrName>ppt_y</p:attrName>
                                        </p:attrNameLst>
                                      </p:cBhvr>
                                      <p:tavLst>
                                        <p:tav tm="0">
                                          <p:val>
                                            <p:strVal val="#ppt_y"/>
                                          </p:val>
                                        </p:tav>
                                        <p:tav tm="100000">
                                          <p:val>
                                            <p:strVal val="#ppt_y"/>
                                          </p:val>
                                        </p:tav>
                                      </p:tavLst>
                                    </p:anim>
                                  </p:childTnLst>
                                </p:cTn>
                              </p:par>
                              <p:par>
                                <p:cTn id="24" presetID="9" presetClass="entr" presetSubtype="0" fill="hold" grpId="0" nodeType="withEffect">
                                  <p:stCondLst>
                                    <p:cond delay="0"/>
                                  </p:stCondLst>
                                  <p:childTnLst>
                                    <p:set>
                                      <p:cBhvr>
                                        <p:cTn id="25" dur="1" fill="hold">
                                          <p:stCondLst>
                                            <p:cond delay="0"/>
                                          </p:stCondLst>
                                        </p:cTn>
                                        <p:tgtEl>
                                          <p:spTgt spid="3">
                                            <p:txEl>
                                              <p:pRg st="0" end="0"/>
                                            </p:txEl>
                                          </p:spTgt>
                                        </p:tgtEl>
                                        <p:attrNameLst>
                                          <p:attrName>style.visibility</p:attrName>
                                        </p:attrNameLst>
                                      </p:cBhvr>
                                      <p:to>
                                        <p:strVal val="visible"/>
                                      </p:to>
                                    </p:set>
                                    <p:animEffect transition="in" filter="dissolve">
                                      <p:cBhvr>
                                        <p:cTn id="26" dur="500"/>
                                        <p:tgtEl>
                                          <p:spTgt spid="3">
                                            <p:txEl>
                                              <p:pRg st="0" end="0"/>
                                            </p:txEl>
                                          </p:spTgt>
                                        </p:tgtEl>
                                      </p:cBhvr>
                                    </p:animEffect>
                                  </p:childTnLst>
                                </p:cTn>
                              </p:par>
                              <p:par>
                                <p:cTn id="27" presetID="9" presetClass="entr" presetSubtype="0" fill="hold" grpId="0" nodeType="withEffect">
                                  <p:stCondLst>
                                    <p:cond delay="0"/>
                                  </p:stCondLst>
                                  <p:childTnLst>
                                    <p:set>
                                      <p:cBhvr>
                                        <p:cTn id="28" dur="1" fill="hold">
                                          <p:stCondLst>
                                            <p:cond delay="0"/>
                                          </p:stCondLst>
                                        </p:cTn>
                                        <p:tgtEl>
                                          <p:spTgt spid="3">
                                            <p:txEl>
                                              <p:pRg st="1" end="1"/>
                                            </p:txEl>
                                          </p:spTgt>
                                        </p:tgtEl>
                                        <p:attrNameLst>
                                          <p:attrName>style.visibility</p:attrName>
                                        </p:attrNameLst>
                                      </p:cBhvr>
                                      <p:to>
                                        <p:strVal val="visible"/>
                                      </p:to>
                                    </p:set>
                                    <p:animEffect transition="in" filter="dissolve">
                                      <p:cBhvr>
                                        <p:cTn id="29" dur="500"/>
                                        <p:tgtEl>
                                          <p:spTgt spid="3">
                                            <p:txEl>
                                              <p:pRg st="1" end="1"/>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3" presetClass="entr" presetSubtype="10" fill="hold" grpId="0" nodeType="clickEffect">
                                  <p:stCondLst>
                                    <p:cond delay="0"/>
                                  </p:stCondLst>
                                  <p:childTnLst>
                                    <p:set>
                                      <p:cBhvr>
                                        <p:cTn id="33" dur="1" fill="hold">
                                          <p:stCondLst>
                                            <p:cond delay="0"/>
                                          </p:stCondLst>
                                        </p:cTn>
                                        <p:tgtEl>
                                          <p:spTgt spid="6"/>
                                        </p:tgtEl>
                                        <p:attrNameLst>
                                          <p:attrName>style.visibility</p:attrName>
                                        </p:attrNameLst>
                                      </p:cBhvr>
                                      <p:to>
                                        <p:strVal val="visible"/>
                                      </p:to>
                                    </p:set>
                                    <p:animEffect transition="in" filter="blinds(horizontal)">
                                      <p:cBhvr>
                                        <p:cTn id="34" dur="500"/>
                                        <p:tgtEl>
                                          <p:spTgt spid="6"/>
                                        </p:tgtEl>
                                      </p:cBhvr>
                                    </p:animEffect>
                                  </p:childTnLst>
                                </p:cTn>
                              </p:par>
                            </p:childTnLst>
                          </p:cTn>
                        </p:par>
                      </p:childTnLst>
                    </p:cTn>
                  </p:par>
                  <p:par>
                    <p:cTn id="35" fill="hold">
                      <p:stCondLst>
                        <p:cond delay="indefinite"/>
                      </p:stCondLst>
                      <p:childTnLst>
                        <p:par>
                          <p:cTn id="36" fill="hold">
                            <p:stCondLst>
                              <p:cond delay="0"/>
                            </p:stCondLst>
                            <p:childTnLst>
                              <p:par>
                                <p:cTn id="37" presetID="3" presetClass="entr" presetSubtype="10" fill="hold" grpId="0" nodeType="clickEffect">
                                  <p:stCondLst>
                                    <p:cond delay="0"/>
                                  </p:stCondLst>
                                  <p:childTnLst>
                                    <p:set>
                                      <p:cBhvr>
                                        <p:cTn id="38" dur="1" fill="hold">
                                          <p:stCondLst>
                                            <p:cond delay="0"/>
                                          </p:stCondLst>
                                        </p:cTn>
                                        <p:tgtEl>
                                          <p:spTgt spid="7"/>
                                        </p:tgtEl>
                                        <p:attrNameLst>
                                          <p:attrName>style.visibility</p:attrName>
                                        </p:attrNameLst>
                                      </p:cBhvr>
                                      <p:to>
                                        <p:strVal val="visible"/>
                                      </p:to>
                                    </p:set>
                                    <p:animEffect transition="in" filter="blinds(horizontal)">
                                      <p:cBhvr>
                                        <p:cTn id="3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animBg="1"/>
      <p:bldP spid="6" grpId="0"/>
      <p:bldP spid="7" grpId="0"/>
      <p:bldP spid="8" grpId="0" build="p"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295400" y="1219200"/>
            <a:ext cx="6400800" cy="1066800"/>
          </a:xfrm>
          <a:solidFill>
            <a:srgbClr val="C00000"/>
          </a:solidFill>
          <a:ln w="28575">
            <a:solidFill>
              <a:schemeClr val="tx1"/>
            </a:solidFill>
          </a:ln>
        </p:spPr>
        <p:txBody>
          <a:bodyPr>
            <a:noAutofit/>
          </a:bodyPr>
          <a:lstStyle/>
          <a:p>
            <a:pPr marL="514350" indent="-514350" algn="l">
              <a:buAutoNum type="arabicPeriod"/>
            </a:pPr>
            <a:r>
              <a:rPr lang="en-US" dirty="0" smtClean="0">
                <a:solidFill>
                  <a:schemeClr val="bg1"/>
                </a:solidFill>
                <a:latin typeface="Arial Black" pitchFamily="34" charset="0"/>
              </a:rPr>
              <a:t>YOU NEED TO BECOME    A TRUE CHRISTIAN.</a:t>
            </a:r>
          </a:p>
          <a:p>
            <a:endParaRPr lang="en-US" dirty="0">
              <a:solidFill>
                <a:schemeClr val="bg1"/>
              </a:solidFill>
              <a:latin typeface="Arial Black" pitchFamily="34" charset="0"/>
            </a:endParaRPr>
          </a:p>
        </p:txBody>
      </p:sp>
      <p:sp>
        <p:nvSpPr>
          <p:cNvPr id="5" name="Subtitle 3"/>
          <p:cNvSpPr txBox="1">
            <a:spLocks/>
          </p:cNvSpPr>
          <p:nvPr/>
        </p:nvSpPr>
        <p:spPr>
          <a:xfrm>
            <a:off x="152400" y="2362200"/>
            <a:ext cx="6400800" cy="1066800"/>
          </a:xfrm>
          <a:prstGeom prst="rect">
            <a:avLst/>
          </a:prstGeom>
          <a:solidFill>
            <a:schemeClr val="tx1"/>
          </a:solidFill>
        </p:spPr>
        <p:txBody>
          <a:bodyPr vert="horz" lIns="91440" tIns="45720" rIns="91440" bIns="45720" rtlCol="0">
            <a:no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0" i="0" u="none" strike="noStrike" kern="1200" cap="none" spc="0" normalizeH="0" baseline="0" noProof="0" dirty="0" smtClean="0">
                <a:ln>
                  <a:noFill/>
                </a:ln>
                <a:solidFill>
                  <a:schemeClr val="bg1"/>
                </a:solidFill>
                <a:effectLst/>
                <a:uLnTx/>
                <a:uFillTx/>
                <a:latin typeface="Arial Black" pitchFamily="34" charset="0"/>
                <a:ea typeface="+mn-ea"/>
                <a:cs typeface="+mn-cs"/>
              </a:rPr>
              <a:t>HOW DO YOU BECOME</a:t>
            </a:r>
            <a:r>
              <a:rPr lang="en-US" sz="3200" dirty="0">
                <a:solidFill>
                  <a:schemeClr val="bg1"/>
                </a:solidFill>
                <a:latin typeface="Arial Black" pitchFamily="34" charset="0"/>
              </a:rPr>
              <a:t/>
            </a:r>
            <a:br>
              <a:rPr lang="en-US" sz="3200" dirty="0">
                <a:solidFill>
                  <a:schemeClr val="bg1"/>
                </a:solidFill>
                <a:latin typeface="Arial Black" pitchFamily="34" charset="0"/>
              </a:rPr>
            </a:br>
            <a:r>
              <a:rPr lang="en-US" sz="3200" dirty="0" smtClean="0">
                <a:solidFill>
                  <a:schemeClr val="bg1"/>
                </a:solidFill>
                <a:latin typeface="Arial Black" pitchFamily="34" charset="0"/>
              </a:rPr>
              <a:t>A TRUE CHRISTIAN?</a:t>
            </a:r>
            <a:endParaRPr kumimoji="0" lang="en-US" sz="3200" b="0" i="0" u="none" strike="noStrike" kern="1200" cap="none" spc="0" normalizeH="0" baseline="0" noProof="0" dirty="0" smtClean="0">
              <a:ln>
                <a:noFill/>
              </a:ln>
              <a:solidFill>
                <a:schemeClr val="bg1"/>
              </a:solidFill>
              <a:effectLst/>
              <a:uLnTx/>
              <a:uFillTx/>
              <a:latin typeface="Arial Black" pitchFamily="34" charset="0"/>
              <a:ea typeface="+mn-ea"/>
              <a:cs typeface="+mn-cs"/>
            </a:endParaRPr>
          </a:p>
        </p:txBody>
      </p:sp>
      <p:sp>
        <p:nvSpPr>
          <p:cNvPr id="6" name="Subtitle 3"/>
          <p:cNvSpPr txBox="1">
            <a:spLocks/>
          </p:cNvSpPr>
          <p:nvPr/>
        </p:nvSpPr>
        <p:spPr>
          <a:xfrm>
            <a:off x="1371600" y="3505200"/>
            <a:ext cx="6400800" cy="1066800"/>
          </a:xfrm>
          <a:prstGeom prst="rect">
            <a:avLst/>
          </a:prstGeom>
          <a:solidFill>
            <a:schemeClr val="tx2">
              <a:lumMod val="75000"/>
            </a:schemeClr>
          </a:solidFill>
        </p:spPr>
        <p:txBody>
          <a:bodyPr vert="horz" lIns="91440" tIns="45720" rIns="91440" bIns="45720" rtlCol="0">
            <a:noAutofit/>
          </a:bodyPr>
          <a:lstStyle/>
          <a:p>
            <a:pPr marL="514350" marR="0" lvl="0" indent="-514350" defTabSz="914400" rtl="0" eaLnBrk="1" fontAlgn="auto" latinLnBrk="0" hangingPunct="1">
              <a:lnSpc>
                <a:spcPct val="100000"/>
              </a:lnSpc>
              <a:spcBef>
                <a:spcPct val="20000"/>
              </a:spcBef>
              <a:spcAft>
                <a:spcPts val="0"/>
              </a:spcAft>
              <a:buClrTx/>
              <a:buSzTx/>
              <a:buFont typeface="Arial" pitchFamily="34" charset="0"/>
              <a:buAutoNum type="alphaUcPeriod"/>
              <a:tabLst/>
              <a:defRPr/>
            </a:pPr>
            <a:r>
              <a:rPr kumimoji="0" lang="en-US" sz="3200" b="0" i="0" u="none" strike="noStrike" kern="1200" cap="none" spc="0" normalizeH="0" baseline="0" noProof="0" dirty="0" smtClean="0">
                <a:ln>
                  <a:noFill/>
                </a:ln>
                <a:solidFill>
                  <a:schemeClr val="bg1"/>
                </a:solidFill>
                <a:effectLst/>
                <a:uLnTx/>
                <a:uFillTx/>
                <a:latin typeface="Arial Black" pitchFamily="34" charset="0"/>
                <a:ea typeface="+mn-ea"/>
                <a:cs typeface="+mn-cs"/>
              </a:rPr>
              <a:t> ADMIT, THAT YOU ARE </a:t>
            </a:r>
            <a:br>
              <a:rPr kumimoji="0" lang="en-US" sz="3200" b="0" i="0" u="none" strike="noStrike" kern="1200" cap="none" spc="0" normalizeH="0" baseline="0" noProof="0" dirty="0" smtClean="0">
                <a:ln>
                  <a:noFill/>
                </a:ln>
                <a:solidFill>
                  <a:schemeClr val="bg1"/>
                </a:solidFill>
                <a:effectLst/>
                <a:uLnTx/>
                <a:uFillTx/>
                <a:latin typeface="Arial Black" pitchFamily="34" charset="0"/>
                <a:ea typeface="+mn-ea"/>
                <a:cs typeface="+mn-cs"/>
              </a:rPr>
            </a:br>
            <a:r>
              <a:rPr kumimoji="0" lang="en-US" sz="3200" b="0" i="0" u="none" strike="noStrike" kern="1200" cap="none" spc="0" normalizeH="0" baseline="0" noProof="0" dirty="0" smtClean="0">
                <a:ln>
                  <a:noFill/>
                </a:ln>
                <a:solidFill>
                  <a:schemeClr val="bg1"/>
                </a:solidFill>
                <a:effectLst/>
                <a:uLnTx/>
                <a:uFillTx/>
                <a:latin typeface="Arial Black" pitchFamily="34" charset="0"/>
                <a:ea typeface="+mn-ea"/>
                <a:cs typeface="+mn-cs"/>
              </a:rPr>
              <a:t> A SINNER.</a:t>
            </a:r>
          </a:p>
        </p:txBody>
      </p:sp>
      <p:sp>
        <p:nvSpPr>
          <p:cNvPr id="7" name="Subtitle 3"/>
          <p:cNvSpPr txBox="1">
            <a:spLocks/>
          </p:cNvSpPr>
          <p:nvPr/>
        </p:nvSpPr>
        <p:spPr>
          <a:xfrm>
            <a:off x="228600" y="4648200"/>
            <a:ext cx="8763000" cy="1066800"/>
          </a:xfrm>
          <a:prstGeom prst="rect">
            <a:avLst/>
          </a:prstGeom>
          <a:solidFill>
            <a:schemeClr val="tx1"/>
          </a:solidFill>
        </p:spPr>
        <p:txBody>
          <a:bodyPr vert="horz" lIns="91440" tIns="45720" rIns="91440" bIns="45720" rtlCol="0">
            <a:noAutofit/>
          </a:bodyPr>
          <a:lstStyle/>
          <a:p>
            <a:pPr lvl="0">
              <a:spcBef>
                <a:spcPct val="20000"/>
              </a:spcBef>
            </a:pPr>
            <a:r>
              <a:rPr lang="en-US" sz="3200" dirty="0" smtClean="0">
                <a:solidFill>
                  <a:srgbClr val="FFFF00"/>
                </a:solidFill>
                <a:latin typeface="Arial Black" pitchFamily="34" charset="0"/>
              </a:rPr>
              <a:t>Romans </a:t>
            </a:r>
            <a:r>
              <a:rPr lang="en-US" sz="3200" dirty="0">
                <a:solidFill>
                  <a:srgbClr val="FFFF00"/>
                </a:solidFill>
                <a:latin typeface="Arial Black" pitchFamily="34" charset="0"/>
              </a:rPr>
              <a:t>3:23  </a:t>
            </a:r>
            <a:r>
              <a:rPr lang="en-US" sz="3200" dirty="0" smtClean="0">
                <a:solidFill>
                  <a:srgbClr val="FFFF00"/>
                </a:solidFill>
                <a:latin typeface="Arial Black" pitchFamily="34" charset="0"/>
              </a:rPr>
              <a:t>“For </a:t>
            </a:r>
            <a:r>
              <a:rPr lang="en-US" sz="3200" dirty="0">
                <a:solidFill>
                  <a:srgbClr val="FFFF00"/>
                </a:solidFill>
                <a:latin typeface="Arial Black" pitchFamily="34" charset="0"/>
              </a:rPr>
              <a:t>all have sinned, and come short of the glory of </a:t>
            </a:r>
            <a:r>
              <a:rPr lang="en-US" sz="3200" dirty="0" smtClean="0">
                <a:solidFill>
                  <a:srgbClr val="FFFF00"/>
                </a:solidFill>
                <a:latin typeface="Arial Black" pitchFamily="34" charset="0"/>
              </a:rPr>
              <a:t>God”</a:t>
            </a:r>
            <a:endParaRPr kumimoji="0" lang="en-US" sz="3200" b="0" i="0" u="none" strike="noStrike" kern="1200" cap="none" spc="0" normalizeH="0" baseline="0" noProof="0" dirty="0" smtClean="0">
              <a:ln>
                <a:noFill/>
              </a:ln>
              <a:solidFill>
                <a:srgbClr val="FFFF00"/>
              </a:solidFill>
              <a:effectLst/>
              <a:uLnTx/>
              <a:uFillTx/>
              <a:latin typeface="Arial Black" pitchFamily="34" charset="0"/>
            </a:endParaRPr>
          </a:p>
        </p:txBody>
      </p:sp>
      <p:sp>
        <p:nvSpPr>
          <p:cNvPr id="8" name="Subtitle 3"/>
          <p:cNvSpPr txBox="1">
            <a:spLocks/>
          </p:cNvSpPr>
          <p:nvPr/>
        </p:nvSpPr>
        <p:spPr>
          <a:xfrm>
            <a:off x="76200" y="5867400"/>
            <a:ext cx="8991600" cy="609600"/>
          </a:xfrm>
          <a:prstGeom prst="rect">
            <a:avLst/>
          </a:prstGeom>
          <a:solidFill>
            <a:schemeClr val="tx1"/>
          </a:solidFill>
        </p:spPr>
        <p:txBody>
          <a:bodyPr vert="horz" lIns="91440" tIns="45720" rIns="91440" bIns="45720" rtlCol="0">
            <a:noAutofit/>
          </a:bodyPr>
          <a:lstStyle/>
          <a:p>
            <a:pPr lvl="0">
              <a:spcBef>
                <a:spcPct val="20000"/>
              </a:spcBef>
            </a:pPr>
            <a:r>
              <a:rPr lang="en-US" sz="3200" b="1" dirty="0" smtClean="0">
                <a:solidFill>
                  <a:schemeClr val="bg1"/>
                </a:solidFill>
              </a:rPr>
              <a:t>Romans </a:t>
            </a:r>
            <a:r>
              <a:rPr lang="en-US" sz="3200" b="1" dirty="0">
                <a:solidFill>
                  <a:schemeClr val="bg1"/>
                </a:solidFill>
              </a:rPr>
              <a:t>6:23 </a:t>
            </a:r>
            <a:r>
              <a:rPr lang="en-US" sz="3200" b="1" dirty="0" smtClean="0">
                <a:solidFill>
                  <a:schemeClr val="bg1"/>
                </a:solidFill>
              </a:rPr>
              <a:t> “For </a:t>
            </a:r>
            <a:r>
              <a:rPr lang="en-US" sz="3200" b="1" dirty="0">
                <a:solidFill>
                  <a:schemeClr val="bg1"/>
                </a:solidFill>
              </a:rPr>
              <a:t>the wages of sin </a:t>
            </a:r>
            <a:r>
              <a:rPr lang="en-US" sz="3200" b="1" i="1" dirty="0">
                <a:solidFill>
                  <a:schemeClr val="bg1"/>
                </a:solidFill>
              </a:rPr>
              <a:t>is death</a:t>
            </a:r>
            <a:r>
              <a:rPr lang="en-US" sz="3200" b="1" i="1" dirty="0" smtClean="0">
                <a:solidFill>
                  <a:schemeClr val="bg1"/>
                </a:solidFill>
              </a:rPr>
              <a:t>;…...”</a:t>
            </a:r>
            <a:endParaRPr kumimoji="0" lang="en-US" sz="3200" b="1" i="0" u="none" strike="noStrike" kern="1200" cap="none" spc="0" normalizeH="0" baseline="0" noProof="0" dirty="0" smtClean="0">
              <a:ln>
                <a:noFill/>
              </a:ln>
              <a:solidFill>
                <a:schemeClr val="bg1"/>
              </a:solidFill>
              <a:effectLst/>
              <a:uLnTx/>
              <a:uFillTx/>
              <a:latin typeface="Arial Black" pitchFamily="34" charset="0"/>
            </a:endParaRPr>
          </a:p>
        </p:txBody>
      </p:sp>
      <p:sp>
        <p:nvSpPr>
          <p:cNvPr id="9" name="TextBox 8"/>
          <p:cNvSpPr txBox="1"/>
          <p:nvPr/>
        </p:nvSpPr>
        <p:spPr>
          <a:xfrm>
            <a:off x="5334000" y="1284982"/>
            <a:ext cx="3853940" cy="1077218"/>
          </a:xfrm>
          <a:prstGeom prst="rect">
            <a:avLst/>
          </a:prstGeom>
          <a:solidFill>
            <a:schemeClr val="bg1"/>
          </a:solidFill>
        </p:spPr>
        <p:txBody>
          <a:bodyPr wrap="none" rtlCol="0">
            <a:spAutoFit/>
          </a:bodyPr>
          <a:lstStyle/>
          <a:p>
            <a:r>
              <a:rPr lang="en-US" sz="3200" dirty="0" smtClean="0">
                <a:latin typeface="Arial Black" pitchFamily="34" charset="0"/>
              </a:rPr>
              <a:t>You may say:</a:t>
            </a:r>
          </a:p>
          <a:p>
            <a:r>
              <a:rPr lang="en-US" sz="3200" b="1" dirty="0" smtClean="0">
                <a:latin typeface="Arial Black" pitchFamily="34" charset="0"/>
              </a:rPr>
              <a:t>√ </a:t>
            </a:r>
            <a:r>
              <a:rPr lang="en-US" sz="3200" dirty="0" smtClean="0">
                <a:latin typeface="Arial Black" pitchFamily="34" charset="0"/>
              </a:rPr>
              <a:t>By being good.</a:t>
            </a:r>
            <a:endParaRPr lang="en-US" sz="3200" dirty="0">
              <a:latin typeface="Arial Black" pitchFamily="34" charset="0"/>
            </a:endParaRPr>
          </a:p>
        </p:txBody>
      </p:sp>
      <p:sp>
        <p:nvSpPr>
          <p:cNvPr id="10" name="TextBox 9"/>
          <p:cNvSpPr txBox="1"/>
          <p:nvPr/>
        </p:nvSpPr>
        <p:spPr>
          <a:xfrm>
            <a:off x="5334000" y="2310825"/>
            <a:ext cx="3377078" cy="584775"/>
          </a:xfrm>
          <a:prstGeom prst="rect">
            <a:avLst/>
          </a:prstGeom>
          <a:solidFill>
            <a:schemeClr val="bg1"/>
          </a:solidFill>
        </p:spPr>
        <p:txBody>
          <a:bodyPr wrap="none" rtlCol="0">
            <a:spAutoFit/>
          </a:bodyPr>
          <a:lstStyle/>
          <a:p>
            <a:r>
              <a:rPr lang="en-US" sz="3200" b="1" dirty="0" smtClean="0">
                <a:latin typeface="Arial Black" pitchFamily="34" charset="0"/>
              </a:rPr>
              <a:t>√ </a:t>
            </a:r>
            <a:r>
              <a:rPr lang="en-US" sz="3200" dirty="0" smtClean="0">
                <a:latin typeface="Arial Black" pitchFamily="34" charset="0"/>
              </a:rPr>
              <a:t>My baptism?</a:t>
            </a:r>
            <a:endParaRPr lang="en-US" sz="3200" dirty="0">
              <a:latin typeface="Arial Black" pitchFamily="34" charset="0"/>
            </a:endParaRPr>
          </a:p>
        </p:txBody>
      </p:sp>
      <p:sp>
        <p:nvSpPr>
          <p:cNvPr id="11" name="TextBox 10"/>
          <p:cNvSpPr txBox="1"/>
          <p:nvPr/>
        </p:nvSpPr>
        <p:spPr>
          <a:xfrm>
            <a:off x="5334000" y="2819400"/>
            <a:ext cx="3657600" cy="1077218"/>
          </a:xfrm>
          <a:prstGeom prst="rect">
            <a:avLst/>
          </a:prstGeom>
          <a:solidFill>
            <a:schemeClr val="bg1"/>
          </a:solidFill>
        </p:spPr>
        <p:txBody>
          <a:bodyPr wrap="square" rtlCol="0">
            <a:spAutoFit/>
          </a:bodyPr>
          <a:lstStyle/>
          <a:p>
            <a:r>
              <a:rPr lang="en-US" sz="3200" b="1" dirty="0" smtClean="0">
                <a:latin typeface="Arial Black" pitchFamily="34" charset="0"/>
              </a:rPr>
              <a:t>√ </a:t>
            </a:r>
            <a:r>
              <a:rPr lang="en-US" sz="3200" dirty="0" smtClean="0">
                <a:latin typeface="Arial Black" pitchFamily="34" charset="0"/>
              </a:rPr>
              <a:t>My Church    </a:t>
            </a:r>
            <a:br>
              <a:rPr lang="en-US" sz="3200" dirty="0" smtClean="0">
                <a:latin typeface="Arial Black" pitchFamily="34" charset="0"/>
              </a:rPr>
            </a:br>
            <a:r>
              <a:rPr lang="en-US" sz="3200" dirty="0" smtClean="0">
                <a:latin typeface="Arial Black" pitchFamily="34" charset="0"/>
              </a:rPr>
              <a:t>   membership?</a:t>
            </a:r>
            <a:endParaRPr lang="en-US" sz="3200" dirty="0">
              <a:latin typeface="Arial Black" pitchFamily="34" charset="0"/>
            </a:endParaRPr>
          </a:p>
        </p:txBody>
      </p:sp>
      <p:cxnSp>
        <p:nvCxnSpPr>
          <p:cNvPr id="13" name="Straight Connector 12"/>
          <p:cNvCxnSpPr/>
          <p:nvPr/>
        </p:nvCxnSpPr>
        <p:spPr>
          <a:xfrm rot="10800000" flipV="1">
            <a:off x="6400800" y="1828800"/>
            <a:ext cx="2514600" cy="2057400"/>
          </a:xfrm>
          <a:prstGeom prst="line">
            <a:avLst/>
          </a:prstGeom>
          <a:ln w="762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6400800" y="1828800"/>
            <a:ext cx="2514600" cy="1752600"/>
          </a:xfrm>
          <a:prstGeom prst="line">
            <a:avLst/>
          </a:prstGeom>
          <a:ln w="76200">
            <a:solidFill>
              <a:srgbClr val="C00000"/>
            </a:solidFill>
          </a:ln>
        </p:spPr>
        <p:style>
          <a:lnRef idx="1">
            <a:schemeClr val="accent1"/>
          </a:lnRef>
          <a:fillRef idx="0">
            <a:schemeClr val="accent1"/>
          </a:fillRef>
          <a:effectRef idx="0">
            <a:schemeClr val="accent1"/>
          </a:effectRef>
          <a:fontRef idx="minor">
            <a:schemeClr val="tx1"/>
          </a:fontRef>
        </p:style>
      </p:cxnSp>
      <p:sp>
        <p:nvSpPr>
          <p:cNvPr id="16" name="Title 1"/>
          <p:cNvSpPr txBox="1">
            <a:spLocks/>
          </p:cNvSpPr>
          <p:nvPr/>
        </p:nvSpPr>
        <p:spPr>
          <a:xfrm>
            <a:off x="685800" y="0"/>
            <a:ext cx="7772400" cy="1219199"/>
          </a:xfrm>
          <a:prstGeom prst="rect">
            <a:avLst/>
          </a:prstGeom>
        </p:spPr>
        <p:txBody>
          <a:bodyPr vert="horz" lIns="91440" tIns="45720" rIns="91440" bIns="45720" rtlCol="0" anchor="ctr">
            <a:normAutofit fontScale="900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Arial Black" pitchFamily="34" charset="0"/>
                <a:ea typeface="+mj-ea"/>
                <a:cs typeface="+mj-cs"/>
              </a:rPr>
              <a:t>HOW DO WE BECOME GOD’S CHILD?</a:t>
            </a:r>
            <a:endParaRPr kumimoji="0" lang="en-US" sz="4400" b="0" i="0" u="none" strike="noStrike" kern="1200" cap="none" spc="0" normalizeH="0" baseline="0" noProof="0" dirty="0">
              <a:ln>
                <a:noFill/>
              </a:ln>
              <a:solidFill>
                <a:schemeClr val="tx1"/>
              </a:solidFill>
              <a:effectLst/>
              <a:uLnTx/>
              <a:uFillTx/>
              <a:latin typeface="Arial Black" pitchFamily="34" charset="0"/>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blinds(horizontal)">
                                      <p:cBhvr>
                                        <p:cTn id="7" dur="5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4">
                                            <p:bg/>
                                          </p:spTgt>
                                        </p:tgtEl>
                                        <p:attrNameLst>
                                          <p:attrName>style.visibility</p:attrName>
                                        </p:attrNameLst>
                                      </p:cBhvr>
                                      <p:to>
                                        <p:strVal val="visible"/>
                                      </p:to>
                                    </p:set>
                                    <p:animEffect transition="in" filter="box(out)">
                                      <p:cBhvr>
                                        <p:cTn id="12" dur="500"/>
                                        <p:tgtEl>
                                          <p:spTgt spid="4">
                                            <p:bg/>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ox(out)">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2" fill="hold" nodeType="clickEffect">
                                  <p:stCondLst>
                                    <p:cond delay="0"/>
                                  </p:stCondLst>
                                  <p:childTnLst>
                                    <p:set>
                                      <p:cBhvr>
                                        <p:cTn id="21" dur="1" fill="hold">
                                          <p:stCondLst>
                                            <p:cond delay="0"/>
                                          </p:stCondLst>
                                        </p:cTn>
                                        <p:tgtEl>
                                          <p:spTgt spid="9"/>
                                        </p:tgtEl>
                                        <p:attrNameLst>
                                          <p:attrName>style.visibility</p:attrName>
                                        </p:attrNameLst>
                                      </p:cBhvr>
                                      <p:to>
                                        <p:strVal val="visible"/>
                                      </p:to>
                                    </p:set>
                                    <p:anim calcmode="lin" valueType="num">
                                      <p:cBhvr additive="base">
                                        <p:cTn id="22" dur="500" fill="hold"/>
                                        <p:tgtEl>
                                          <p:spTgt spid="9"/>
                                        </p:tgtEl>
                                        <p:attrNameLst>
                                          <p:attrName>ppt_x</p:attrName>
                                        </p:attrNameLst>
                                      </p:cBhvr>
                                      <p:tavLst>
                                        <p:tav tm="0">
                                          <p:val>
                                            <p:strVal val="1+#ppt_w/2"/>
                                          </p:val>
                                        </p:tav>
                                        <p:tav tm="100000">
                                          <p:val>
                                            <p:strVal val="#ppt_x"/>
                                          </p:val>
                                        </p:tav>
                                      </p:tavLst>
                                    </p:anim>
                                    <p:anim calcmode="lin" valueType="num">
                                      <p:cBhvr additive="base">
                                        <p:cTn id="23" dur="5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2" fill="hold" grpId="0" nodeType="clickEffect">
                                  <p:stCondLst>
                                    <p:cond delay="0"/>
                                  </p:stCondLst>
                                  <p:childTnLst>
                                    <p:set>
                                      <p:cBhvr>
                                        <p:cTn id="27" dur="1" fill="hold">
                                          <p:stCondLst>
                                            <p:cond delay="0"/>
                                          </p:stCondLst>
                                        </p:cTn>
                                        <p:tgtEl>
                                          <p:spTgt spid="10"/>
                                        </p:tgtEl>
                                        <p:attrNameLst>
                                          <p:attrName>style.visibility</p:attrName>
                                        </p:attrNameLst>
                                      </p:cBhvr>
                                      <p:to>
                                        <p:strVal val="visible"/>
                                      </p:to>
                                    </p:set>
                                    <p:anim calcmode="lin" valueType="num">
                                      <p:cBhvr additive="base">
                                        <p:cTn id="28" dur="500" fill="hold"/>
                                        <p:tgtEl>
                                          <p:spTgt spid="10"/>
                                        </p:tgtEl>
                                        <p:attrNameLst>
                                          <p:attrName>ppt_x</p:attrName>
                                        </p:attrNameLst>
                                      </p:cBhvr>
                                      <p:tavLst>
                                        <p:tav tm="0">
                                          <p:val>
                                            <p:strVal val="1+#ppt_w/2"/>
                                          </p:val>
                                        </p:tav>
                                        <p:tav tm="100000">
                                          <p:val>
                                            <p:strVal val="#ppt_x"/>
                                          </p:val>
                                        </p:tav>
                                      </p:tavLst>
                                    </p:anim>
                                    <p:anim calcmode="lin" valueType="num">
                                      <p:cBhvr additive="base">
                                        <p:cTn id="29" dur="5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2" fill="hold" grpId="0" nodeType="clickEffect">
                                  <p:stCondLst>
                                    <p:cond delay="0"/>
                                  </p:stCondLst>
                                  <p:childTnLst>
                                    <p:set>
                                      <p:cBhvr>
                                        <p:cTn id="33" dur="1" fill="hold">
                                          <p:stCondLst>
                                            <p:cond delay="0"/>
                                          </p:stCondLst>
                                        </p:cTn>
                                        <p:tgtEl>
                                          <p:spTgt spid="11"/>
                                        </p:tgtEl>
                                        <p:attrNameLst>
                                          <p:attrName>style.visibility</p:attrName>
                                        </p:attrNameLst>
                                      </p:cBhvr>
                                      <p:to>
                                        <p:strVal val="visible"/>
                                      </p:to>
                                    </p:set>
                                    <p:anim calcmode="lin" valueType="num">
                                      <p:cBhvr additive="base">
                                        <p:cTn id="34" dur="500" fill="hold"/>
                                        <p:tgtEl>
                                          <p:spTgt spid="11"/>
                                        </p:tgtEl>
                                        <p:attrNameLst>
                                          <p:attrName>ppt_x</p:attrName>
                                        </p:attrNameLst>
                                      </p:cBhvr>
                                      <p:tavLst>
                                        <p:tav tm="0">
                                          <p:val>
                                            <p:strVal val="1+#ppt_w/2"/>
                                          </p:val>
                                        </p:tav>
                                        <p:tav tm="100000">
                                          <p:val>
                                            <p:strVal val="#ppt_x"/>
                                          </p:val>
                                        </p:tav>
                                      </p:tavLst>
                                    </p:anim>
                                    <p:anim calcmode="lin" valueType="num">
                                      <p:cBhvr additive="base">
                                        <p:cTn id="35" dur="500" fill="hold"/>
                                        <p:tgtEl>
                                          <p:spTgt spid="11"/>
                                        </p:tgtEl>
                                        <p:attrNameLst>
                                          <p:attrName>ppt_y</p:attrName>
                                        </p:attrNameLst>
                                      </p:cBhvr>
                                      <p:tavLst>
                                        <p:tav tm="0">
                                          <p:val>
                                            <p:strVal val="#ppt_y"/>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1" presetClass="entr" presetSubtype="4" fill="hold" nodeType="click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heel(4)">
                                      <p:cBhvr>
                                        <p:cTn id="40" dur="500"/>
                                        <p:tgtEl>
                                          <p:spTgt spid="13"/>
                                        </p:tgtEl>
                                      </p:cBhvr>
                                    </p:animEffect>
                                  </p:childTnLst>
                                </p:cTn>
                              </p:par>
                              <p:par>
                                <p:cTn id="41" presetID="21" presetClass="entr" presetSubtype="4" fill="hold" nodeType="withEffect">
                                  <p:stCondLst>
                                    <p:cond delay="0"/>
                                  </p:stCondLst>
                                  <p:childTnLst>
                                    <p:set>
                                      <p:cBhvr>
                                        <p:cTn id="42" dur="1" fill="hold">
                                          <p:stCondLst>
                                            <p:cond delay="0"/>
                                          </p:stCondLst>
                                        </p:cTn>
                                        <p:tgtEl>
                                          <p:spTgt spid="15"/>
                                        </p:tgtEl>
                                        <p:attrNameLst>
                                          <p:attrName>style.visibility</p:attrName>
                                        </p:attrNameLst>
                                      </p:cBhvr>
                                      <p:to>
                                        <p:strVal val="visible"/>
                                      </p:to>
                                    </p:set>
                                    <p:animEffect transition="in" filter="wheel(4)">
                                      <p:cBhvr>
                                        <p:cTn id="43" dur="500"/>
                                        <p:tgtEl>
                                          <p:spTgt spid="15"/>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xit" presetSubtype="0" fill="hold" grpId="1" nodeType="clickEffect">
                                  <p:stCondLst>
                                    <p:cond delay="0"/>
                                  </p:stCondLst>
                                  <p:childTnLst>
                                    <p:animEffect transition="out" filter="fade">
                                      <p:cBhvr>
                                        <p:cTn id="47" dur="2000"/>
                                        <p:tgtEl>
                                          <p:spTgt spid="9"/>
                                        </p:tgtEl>
                                      </p:cBhvr>
                                    </p:animEffect>
                                    <p:set>
                                      <p:cBhvr>
                                        <p:cTn id="48" dur="1" fill="hold">
                                          <p:stCondLst>
                                            <p:cond delay="1999"/>
                                          </p:stCondLst>
                                        </p:cTn>
                                        <p:tgtEl>
                                          <p:spTgt spid="9"/>
                                        </p:tgtEl>
                                        <p:attrNameLst>
                                          <p:attrName>style.visibility</p:attrName>
                                        </p:attrNameLst>
                                      </p:cBhvr>
                                      <p:to>
                                        <p:strVal val="hidden"/>
                                      </p:to>
                                    </p:set>
                                  </p:childTnLst>
                                </p:cTn>
                              </p:par>
                              <p:par>
                                <p:cTn id="49" presetID="10" presetClass="exit" presetSubtype="0" fill="hold" nodeType="withEffect">
                                  <p:stCondLst>
                                    <p:cond delay="0"/>
                                  </p:stCondLst>
                                  <p:childTnLst>
                                    <p:animEffect transition="out" filter="fade">
                                      <p:cBhvr>
                                        <p:cTn id="50" dur="2000"/>
                                        <p:tgtEl>
                                          <p:spTgt spid="10"/>
                                        </p:tgtEl>
                                      </p:cBhvr>
                                    </p:animEffect>
                                    <p:set>
                                      <p:cBhvr>
                                        <p:cTn id="51" dur="1" fill="hold">
                                          <p:stCondLst>
                                            <p:cond delay="1999"/>
                                          </p:stCondLst>
                                        </p:cTn>
                                        <p:tgtEl>
                                          <p:spTgt spid="10"/>
                                        </p:tgtEl>
                                        <p:attrNameLst>
                                          <p:attrName>style.visibility</p:attrName>
                                        </p:attrNameLst>
                                      </p:cBhvr>
                                      <p:to>
                                        <p:strVal val="hidden"/>
                                      </p:to>
                                    </p:set>
                                  </p:childTnLst>
                                </p:cTn>
                              </p:par>
                              <p:par>
                                <p:cTn id="52" presetID="10" presetClass="exit" presetSubtype="0" fill="hold" nodeType="withEffect">
                                  <p:stCondLst>
                                    <p:cond delay="0"/>
                                  </p:stCondLst>
                                  <p:childTnLst>
                                    <p:animEffect transition="out" filter="fade">
                                      <p:cBhvr>
                                        <p:cTn id="53" dur="500"/>
                                        <p:tgtEl>
                                          <p:spTgt spid="11"/>
                                        </p:tgtEl>
                                      </p:cBhvr>
                                    </p:animEffect>
                                    <p:set>
                                      <p:cBhvr>
                                        <p:cTn id="54" dur="1" fill="hold">
                                          <p:stCondLst>
                                            <p:cond delay="499"/>
                                          </p:stCondLst>
                                        </p:cTn>
                                        <p:tgtEl>
                                          <p:spTgt spid="11"/>
                                        </p:tgtEl>
                                        <p:attrNameLst>
                                          <p:attrName>style.visibility</p:attrName>
                                        </p:attrNameLst>
                                      </p:cBhvr>
                                      <p:to>
                                        <p:strVal val="hidden"/>
                                      </p:to>
                                    </p:set>
                                  </p:childTnLst>
                                </p:cTn>
                              </p:par>
                              <p:par>
                                <p:cTn id="55" presetID="10" presetClass="exit" presetSubtype="0" fill="hold" nodeType="withEffect">
                                  <p:stCondLst>
                                    <p:cond delay="0"/>
                                  </p:stCondLst>
                                  <p:childTnLst>
                                    <p:animEffect transition="out" filter="fade">
                                      <p:cBhvr>
                                        <p:cTn id="56" dur="500"/>
                                        <p:tgtEl>
                                          <p:spTgt spid="15"/>
                                        </p:tgtEl>
                                      </p:cBhvr>
                                    </p:animEffect>
                                    <p:set>
                                      <p:cBhvr>
                                        <p:cTn id="57" dur="1" fill="hold">
                                          <p:stCondLst>
                                            <p:cond delay="499"/>
                                          </p:stCondLst>
                                        </p:cTn>
                                        <p:tgtEl>
                                          <p:spTgt spid="15"/>
                                        </p:tgtEl>
                                        <p:attrNameLst>
                                          <p:attrName>style.visibility</p:attrName>
                                        </p:attrNameLst>
                                      </p:cBhvr>
                                      <p:to>
                                        <p:strVal val="hidden"/>
                                      </p:to>
                                    </p:set>
                                  </p:childTnLst>
                                </p:cTn>
                              </p:par>
                              <p:par>
                                <p:cTn id="58" presetID="10" presetClass="exit" presetSubtype="0" fill="hold" nodeType="withEffect">
                                  <p:stCondLst>
                                    <p:cond delay="0"/>
                                  </p:stCondLst>
                                  <p:childTnLst>
                                    <p:animEffect transition="out" filter="fade">
                                      <p:cBhvr>
                                        <p:cTn id="59" dur="500"/>
                                        <p:tgtEl>
                                          <p:spTgt spid="13"/>
                                        </p:tgtEl>
                                      </p:cBhvr>
                                    </p:animEffect>
                                    <p:set>
                                      <p:cBhvr>
                                        <p:cTn id="60" dur="1" fill="hold">
                                          <p:stCondLst>
                                            <p:cond delay="499"/>
                                          </p:stCondLst>
                                        </p:cTn>
                                        <p:tgtEl>
                                          <p:spTgt spid="13"/>
                                        </p:tgtEl>
                                        <p:attrNameLst>
                                          <p:attrName>style.visibility</p:attrName>
                                        </p:attrNameLst>
                                      </p:cBhvr>
                                      <p:to>
                                        <p:strVal val="hidden"/>
                                      </p:to>
                                    </p:set>
                                  </p:childTnLst>
                                </p:cTn>
                              </p:par>
                            </p:childTnLst>
                          </p:cTn>
                        </p:par>
                      </p:childTnLst>
                    </p:cTn>
                  </p:par>
                  <p:par>
                    <p:cTn id="61" fill="hold">
                      <p:stCondLst>
                        <p:cond delay="indefinite"/>
                      </p:stCondLst>
                      <p:childTnLst>
                        <p:par>
                          <p:cTn id="62" fill="hold">
                            <p:stCondLst>
                              <p:cond delay="0"/>
                            </p:stCondLst>
                            <p:childTnLst>
                              <p:par>
                                <p:cTn id="63" presetID="4" presetClass="entr" presetSubtype="32" fill="hold" grpId="0" nodeType="clickEffect">
                                  <p:stCondLst>
                                    <p:cond delay="0"/>
                                  </p:stCondLst>
                                  <p:childTnLst>
                                    <p:set>
                                      <p:cBhvr>
                                        <p:cTn id="64" dur="1" fill="hold">
                                          <p:stCondLst>
                                            <p:cond delay="0"/>
                                          </p:stCondLst>
                                        </p:cTn>
                                        <p:tgtEl>
                                          <p:spTgt spid="6"/>
                                        </p:tgtEl>
                                        <p:attrNameLst>
                                          <p:attrName>style.visibility</p:attrName>
                                        </p:attrNameLst>
                                      </p:cBhvr>
                                      <p:to>
                                        <p:strVal val="visible"/>
                                      </p:to>
                                    </p:set>
                                    <p:animEffect transition="in" filter="box(out)">
                                      <p:cBhvr>
                                        <p:cTn id="65" dur="500"/>
                                        <p:tgtEl>
                                          <p:spTgt spid="6"/>
                                        </p:tgtEl>
                                      </p:cBhvr>
                                    </p:animEffect>
                                  </p:childTnLst>
                                </p:cTn>
                              </p:par>
                            </p:childTnLst>
                          </p:cTn>
                        </p:par>
                      </p:childTnLst>
                    </p:cTn>
                  </p:par>
                  <p:par>
                    <p:cTn id="66" fill="hold">
                      <p:stCondLst>
                        <p:cond delay="indefinite"/>
                      </p:stCondLst>
                      <p:childTnLst>
                        <p:par>
                          <p:cTn id="67" fill="hold">
                            <p:stCondLst>
                              <p:cond delay="0"/>
                            </p:stCondLst>
                            <p:childTnLst>
                              <p:par>
                                <p:cTn id="68" presetID="2" presetClass="entr" presetSubtype="2" fill="hold" grpId="0" nodeType="clickEffect">
                                  <p:stCondLst>
                                    <p:cond delay="0"/>
                                  </p:stCondLst>
                                  <p:childTnLst>
                                    <p:set>
                                      <p:cBhvr>
                                        <p:cTn id="69" dur="1" fill="hold">
                                          <p:stCondLst>
                                            <p:cond delay="0"/>
                                          </p:stCondLst>
                                        </p:cTn>
                                        <p:tgtEl>
                                          <p:spTgt spid="7"/>
                                        </p:tgtEl>
                                        <p:attrNameLst>
                                          <p:attrName>style.visibility</p:attrName>
                                        </p:attrNameLst>
                                      </p:cBhvr>
                                      <p:to>
                                        <p:strVal val="visible"/>
                                      </p:to>
                                    </p:set>
                                    <p:anim calcmode="lin" valueType="num">
                                      <p:cBhvr additive="base">
                                        <p:cTn id="70" dur="500" fill="hold"/>
                                        <p:tgtEl>
                                          <p:spTgt spid="7"/>
                                        </p:tgtEl>
                                        <p:attrNameLst>
                                          <p:attrName>ppt_x</p:attrName>
                                        </p:attrNameLst>
                                      </p:cBhvr>
                                      <p:tavLst>
                                        <p:tav tm="0">
                                          <p:val>
                                            <p:strVal val="1+#ppt_w/2"/>
                                          </p:val>
                                        </p:tav>
                                        <p:tav tm="100000">
                                          <p:val>
                                            <p:strVal val="#ppt_x"/>
                                          </p:val>
                                        </p:tav>
                                      </p:tavLst>
                                    </p:anim>
                                    <p:anim calcmode="lin" valueType="num">
                                      <p:cBhvr additive="base">
                                        <p:cTn id="71"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72" fill="hold">
                      <p:stCondLst>
                        <p:cond delay="indefinite"/>
                      </p:stCondLst>
                      <p:childTnLst>
                        <p:par>
                          <p:cTn id="73" fill="hold">
                            <p:stCondLst>
                              <p:cond delay="0"/>
                            </p:stCondLst>
                            <p:childTnLst>
                              <p:par>
                                <p:cTn id="74" presetID="2" presetClass="entr" presetSubtype="2" fill="hold" grpId="0" nodeType="clickEffect">
                                  <p:stCondLst>
                                    <p:cond delay="0"/>
                                  </p:stCondLst>
                                  <p:childTnLst>
                                    <p:set>
                                      <p:cBhvr>
                                        <p:cTn id="75" dur="1" fill="hold">
                                          <p:stCondLst>
                                            <p:cond delay="0"/>
                                          </p:stCondLst>
                                        </p:cTn>
                                        <p:tgtEl>
                                          <p:spTgt spid="8"/>
                                        </p:tgtEl>
                                        <p:attrNameLst>
                                          <p:attrName>style.visibility</p:attrName>
                                        </p:attrNameLst>
                                      </p:cBhvr>
                                      <p:to>
                                        <p:strVal val="visible"/>
                                      </p:to>
                                    </p:set>
                                    <p:anim calcmode="lin" valueType="num">
                                      <p:cBhvr additive="base">
                                        <p:cTn id="76" dur="500" fill="hold"/>
                                        <p:tgtEl>
                                          <p:spTgt spid="8"/>
                                        </p:tgtEl>
                                        <p:attrNameLst>
                                          <p:attrName>ppt_x</p:attrName>
                                        </p:attrNameLst>
                                      </p:cBhvr>
                                      <p:tavLst>
                                        <p:tav tm="0">
                                          <p:val>
                                            <p:strVal val="1+#ppt_w/2"/>
                                          </p:val>
                                        </p:tav>
                                        <p:tav tm="100000">
                                          <p:val>
                                            <p:strVal val="#ppt_x"/>
                                          </p:val>
                                        </p:tav>
                                      </p:tavLst>
                                    </p:anim>
                                    <p:anim calcmode="lin" valueType="num">
                                      <p:cBhvr additive="base">
                                        <p:cTn id="77" dur="500" fill="hold"/>
                                        <p:tgtEl>
                                          <p:spTgt spid="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animBg="1"/>
      <p:bldP spid="5" grpId="0" animBg="1"/>
      <p:bldP spid="6" grpId="0" animBg="1"/>
      <p:bldP spid="7" grpId="0" animBg="1"/>
      <p:bldP spid="8" grpId="0" animBg="1"/>
      <p:bldP spid="9" grpId="1" animBg="1"/>
      <p:bldP spid="10" grpId="0" animBg="1"/>
      <p:bldP spid="11" grpId="0" animBg="1"/>
      <p:bldP spid="1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3"/>
          <p:cNvSpPr txBox="1">
            <a:spLocks/>
          </p:cNvSpPr>
          <p:nvPr/>
        </p:nvSpPr>
        <p:spPr>
          <a:xfrm>
            <a:off x="1295400" y="76200"/>
            <a:ext cx="6400800" cy="914400"/>
          </a:xfrm>
          <a:prstGeom prst="rect">
            <a:avLst/>
          </a:prstGeom>
          <a:solidFill>
            <a:schemeClr val="tx1"/>
          </a:solidFill>
        </p:spPr>
        <p:txBody>
          <a:bodyPr vert="horz" lIns="91440" tIns="45720" rIns="91440" bIns="45720" rtlCol="0">
            <a:no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800" b="0" i="0" u="none" strike="noStrike" kern="1200" cap="none" spc="0" normalizeH="0" baseline="0" noProof="0" dirty="0" smtClean="0">
                <a:ln>
                  <a:noFill/>
                </a:ln>
                <a:solidFill>
                  <a:schemeClr val="bg1"/>
                </a:solidFill>
                <a:effectLst/>
                <a:uLnTx/>
                <a:uFillTx/>
                <a:latin typeface="Arial Black" pitchFamily="34" charset="0"/>
                <a:ea typeface="+mn-ea"/>
                <a:cs typeface="+mn-cs"/>
              </a:rPr>
              <a:t>HOW DO YOU BECOME</a:t>
            </a:r>
            <a:r>
              <a:rPr lang="en-US" sz="2800" dirty="0">
                <a:solidFill>
                  <a:schemeClr val="bg1"/>
                </a:solidFill>
                <a:latin typeface="Arial Black" pitchFamily="34" charset="0"/>
              </a:rPr>
              <a:t/>
            </a:r>
            <a:br>
              <a:rPr lang="en-US" sz="2800" dirty="0">
                <a:solidFill>
                  <a:schemeClr val="bg1"/>
                </a:solidFill>
                <a:latin typeface="Arial Black" pitchFamily="34" charset="0"/>
              </a:rPr>
            </a:br>
            <a:r>
              <a:rPr lang="en-US" sz="2800" dirty="0" smtClean="0">
                <a:solidFill>
                  <a:schemeClr val="bg1"/>
                </a:solidFill>
                <a:latin typeface="Arial Black" pitchFamily="34" charset="0"/>
              </a:rPr>
              <a:t>A TRUE CHRISTIAN?</a:t>
            </a:r>
            <a:endParaRPr kumimoji="0" lang="en-US" sz="2800" b="0" i="0" u="none" strike="noStrike" kern="1200" cap="none" spc="0" normalizeH="0" baseline="0" noProof="0" dirty="0" smtClean="0">
              <a:ln>
                <a:noFill/>
              </a:ln>
              <a:solidFill>
                <a:schemeClr val="bg1"/>
              </a:solidFill>
              <a:effectLst/>
              <a:uLnTx/>
              <a:uFillTx/>
              <a:latin typeface="Arial Black" pitchFamily="34" charset="0"/>
              <a:ea typeface="+mn-ea"/>
              <a:cs typeface="+mn-cs"/>
            </a:endParaRPr>
          </a:p>
        </p:txBody>
      </p:sp>
      <p:sp>
        <p:nvSpPr>
          <p:cNvPr id="6" name="Subtitle 3"/>
          <p:cNvSpPr txBox="1">
            <a:spLocks/>
          </p:cNvSpPr>
          <p:nvPr/>
        </p:nvSpPr>
        <p:spPr>
          <a:xfrm>
            <a:off x="1295400" y="990600"/>
            <a:ext cx="6705600" cy="914400"/>
          </a:xfrm>
          <a:prstGeom prst="rect">
            <a:avLst/>
          </a:prstGeom>
          <a:solidFill>
            <a:schemeClr val="tx2">
              <a:lumMod val="75000"/>
            </a:schemeClr>
          </a:solidFill>
        </p:spPr>
        <p:txBody>
          <a:bodyPr vert="horz" lIns="91440" tIns="45720" rIns="91440" bIns="45720" rtlCol="0">
            <a:noAutofit/>
          </a:bodyPr>
          <a:lstStyle/>
          <a:p>
            <a:pPr marL="0" marR="0" lvl="0" indent="0"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800" b="0" i="0" u="none" strike="noStrike" kern="1200" cap="none" spc="0" normalizeH="0" baseline="0" noProof="0" dirty="0" smtClean="0">
                <a:ln>
                  <a:noFill/>
                </a:ln>
                <a:solidFill>
                  <a:schemeClr val="bg1"/>
                </a:solidFill>
                <a:effectLst/>
                <a:uLnTx/>
                <a:uFillTx/>
                <a:latin typeface="Arial Black" pitchFamily="34" charset="0"/>
                <a:ea typeface="+mn-ea"/>
                <a:cs typeface="+mn-cs"/>
              </a:rPr>
              <a:t>A. </a:t>
            </a:r>
            <a:r>
              <a:rPr kumimoji="0" lang="en-US" sz="2800" b="0" i="0" u="sng" strike="noStrike" kern="1200" cap="none" spc="0" normalizeH="0" baseline="0" noProof="0" dirty="0" smtClean="0">
                <a:ln>
                  <a:noFill/>
                </a:ln>
                <a:solidFill>
                  <a:schemeClr val="bg1"/>
                </a:solidFill>
                <a:effectLst/>
                <a:uLnTx/>
                <a:uFillTx/>
                <a:latin typeface="Arial Black" pitchFamily="34" charset="0"/>
                <a:ea typeface="+mn-ea"/>
                <a:cs typeface="+mn-cs"/>
              </a:rPr>
              <a:t>ADMIT</a:t>
            </a:r>
            <a:r>
              <a:rPr kumimoji="0" lang="en-US" sz="2800" b="0" i="0" u="none" strike="noStrike" kern="1200" cap="none" spc="0" normalizeH="0" baseline="0" noProof="0" dirty="0" smtClean="0">
                <a:ln>
                  <a:noFill/>
                </a:ln>
                <a:solidFill>
                  <a:schemeClr val="bg1"/>
                </a:solidFill>
                <a:effectLst/>
                <a:uLnTx/>
                <a:uFillTx/>
                <a:latin typeface="Arial Black" pitchFamily="34" charset="0"/>
                <a:ea typeface="+mn-ea"/>
                <a:cs typeface="+mn-cs"/>
              </a:rPr>
              <a:t>, THAT YOU ARE A </a:t>
            </a:r>
            <a:br>
              <a:rPr kumimoji="0" lang="en-US" sz="2800" b="0" i="0" u="none" strike="noStrike" kern="1200" cap="none" spc="0" normalizeH="0" baseline="0" noProof="0" dirty="0" smtClean="0">
                <a:ln>
                  <a:noFill/>
                </a:ln>
                <a:solidFill>
                  <a:schemeClr val="bg1"/>
                </a:solidFill>
                <a:effectLst/>
                <a:uLnTx/>
                <a:uFillTx/>
                <a:latin typeface="Arial Black" pitchFamily="34" charset="0"/>
                <a:ea typeface="+mn-ea"/>
                <a:cs typeface="+mn-cs"/>
              </a:rPr>
            </a:br>
            <a:r>
              <a:rPr kumimoji="0" lang="en-US" sz="2800" b="0" i="0" u="none" strike="noStrike" kern="1200" cap="none" spc="0" normalizeH="0" baseline="0" noProof="0" dirty="0" smtClean="0">
                <a:ln>
                  <a:noFill/>
                </a:ln>
                <a:solidFill>
                  <a:schemeClr val="bg1"/>
                </a:solidFill>
                <a:effectLst/>
                <a:uLnTx/>
                <a:uFillTx/>
                <a:latin typeface="Arial Black" pitchFamily="34" charset="0"/>
                <a:ea typeface="+mn-ea"/>
                <a:cs typeface="+mn-cs"/>
              </a:rPr>
              <a:t>    SINNER.</a:t>
            </a:r>
          </a:p>
        </p:txBody>
      </p:sp>
      <p:sp>
        <p:nvSpPr>
          <p:cNvPr id="8" name="Subtitle 3"/>
          <p:cNvSpPr txBox="1">
            <a:spLocks/>
          </p:cNvSpPr>
          <p:nvPr/>
        </p:nvSpPr>
        <p:spPr>
          <a:xfrm>
            <a:off x="76200" y="3581400"/>
            <a:ext cx="8915400" cy="3276600"/>
          </a:xfrm>
          <a:prstGeom prst="rect">
            <a:avLst/>
          </a:prstGeom>
          <a:solidFill>
            <a:schemeClr val="tx1"/>
          </a:solidFill>
        </p:spPr>
        <p:txBody>
          <a:bodyPr vert="horz" lIns="91440" tIns="45720" rIns="91440" bIns="45720" rtlCol="0">
            <a:noAutofit/>
          </a:bodyPr>
          <a:lstStyle/>
          <a:p>
            <a:r>
              <a:rPr lang="en-US" sz="3000" b="1" dirty="0" smtClean="0">
                <a:solidFill>
                  <a:schemeClr val="bg1"/>
                </a:solidFill>
                <a:latin typeface="Arial" pitchFamily="34" charset="0"/>
                <a:cs typeface="Arial" pitchFamily="34" charset="0"/>
              </a:rPr>
              <a:t>1 Cor. 15:3-6 </a:t>
            </a:r>
            <a:r>
              <a:rPr lang="en-US" sz="3000" dirty="0" smtClean="0">
                <a:solidFill>
                  <a:schemeClr val="bg1"/>
                </a:solidFill>
                <a:latin typeface="Arial" pitchFamily="34" charset="0"/>
                <a:cs typeface="Arial" pitchFamily="34" charset="0"/>
              </a:rPr>
              <a:t>“For </a:t>
            </a:r>
            <a:r>
              <a:rPr lang="en-US" sz="3000" dirty="0">
                <a:solidFill>
                  <a:schemeClr val="bg1"/>
                </a:solidFill>
                <a:latin typeface="Arial" pitchFamily="34" charset="0"/>
                <a:cs typeface="Arial" pitchFamily="34" charset="0"/>
              </a:rPr>
              <a:t>I delivered unto you first of all that which I also received, how that </a:t>
            </a:r>
            <a:r>
              <a:rPr lang="en-US" sz="3000" b="1" u="sng" dirty="0">
                <a:solidFill>
                  <a:schemeClr val="bg1"/>
                </a:solidFill>
                <a:latin typeface="Arial" pitchFamily="34" charset="0"/>
                <a:cs typeface="Arial" pitchFamily="34" charset="0"/>
              </a:rPr>
              <a:t>Christ died</a:t>
            </a:r>
            <a:r>
              <a:rPr lang="en-US" sz="3000" b="1" dirty="0">
                <a:solidFill>
                  <a:schemeClr val="bg1"/>
                </a:solidFill>
                <a:latin typeface="Arial" pitchFamily="34" charset="0"/>
                <a:cs typeface="Arial" pitchFamily="34" charset="0"/>
              </a:rPr>
              <a:t> </a:t>
            </a:r>
            <a:r>
              <a:rPr lang="en-US" sz="3000" dirty="0">
                <a:solidFill>
                  <a:schemeClr val="bg1"/>
                </a:solidFill>
                <a:latin typeface="Arial" pitchFamily="34" charset="0"/>
                <a:cs typeface="Arial" pitchFamily="34" charset="0"/>
              </a:rPr>
              <a:t>for our sins according to the scriptures; </a:t>
            </a:r>
            <a:r>
              <a:rPr lang="en-US" sz="3000" dirty="0" smtClean="0">
                <a:solidFill>
                  <a:schemeClr val="bg1"/>
                </a:solidFill>
                <a:latin typeface="Arial" pitchFamily="34" charset="0"/>
                <a:cs typeface="Arial" pitchFamily="34" charset="0"/>
              </a:rPr>
              <a:t>And </a:t>
            </a:r>
            <a:r>
              <a:rPr lang="en-US" sz="3000" dirty="0">
                <a:solidFill>
                  <a:schemeClr val="bg1"/>
                </a:solidFill>
                <a:latin typeface="Arial" pitchFamily="34" charset="0"/>
                <a:cs typeface="Arial" pitchFamily="34" charset="0"/>
              </a:rPr>
              <a:t>that </a:t>
            </a:r>
            <a:r>
              <a:rPr lang="en-US" sz="3000" b="1" dirty="0">
                <a:solidFill>
                  <a:schemeClr val="bg1"/>
                </a:solidFill>
                <a:latin typeface="Arial" pitchFamily="34" charset="0"/>
                <a:cs typeface="Arial" pitchFamily="34" charset="0"/>
              </a:rPr>
              <a:t>he </a:t>
            </a:r>
            <a:r>
              <a:rPr lang="en-US" sz="3000" b="1" u="sng" dirty="0">
                <a:solidFill>
                  <a:schemeClr val="bg1"/>
                </a:solidFill>
                <a:latin typeface="Arial" pitchFamily="34" charset="0"/>
                <a:cs typeface="Arial" pitchFamily="34" charset="0"/>
              </a:rPr>
              <a:t>was buried</a:t>
            </a:r>
            <a:r>
              <a:rPr lang="en-US" sz="3000" dirty="0">
                <a:solidFill>
                  <a:schemeClr val="bg1"/>
                </a:solidFill>
                <a:latin typeface="Arial" pitchFamily="34" charset="0"/>
                <a:cs typeface="Arial" pitchFamily="34" charset="0"/>
              </a:rPr>
              <a:t>, and that </a:t>
            </a:r>
            <a:r>
              <a:rPr lang="en-US" sz="3000" b="1" u="sng" dirty="0">
                <a:solidFill>
                  <a:schemeClr val="bg1"/>
                </a:solidFill>
                <a:latin typeface="Arial" pitchFamily="34" charset="0"/>
                <a:cs typeface="Arial" pitchFamily="34" charset="0"/>
              </a:rPr>
              <a:t>he rose again </a:t>
            </a:r>
            <a:r>
              <a:rPr lang="en-US" sz="3000" dirty="0">
                <a:solidFill>
                  <a:schemeClr val="bg1"/>
                </a:solidFill>
                <a:latin typeface="Arial" pitchFamily="34" charset="0"/>
                <a:cs typeface="Arial" pitchFamily="34" charset="0"/>
              </a:rPr>
              <a:t>the third day according to the scriptures: </a:t>
            </a:r>
            <a:r>
              <a:rPr lang="en-US" sz="3000" dirty="0" smtClean="0">
                <a:solidFill>
                  <a:schemeClr val="bg1"/>
                </a:solidFill>
                <a:latin typeface="Arial" pitchFamily="34" charset="0"/>
                <a:cs typeface="Arial" pitchFamily="34" charset="0"/>
              </a:rPr>
              <a:t>And </a:t>
            </a:r>
            <a:r>
              <a:rPr lang="en-US" sz="3000" dirty="0">
                <a:solidFill>
                  <a:schemeClr val="bg1"/>
                </a:solidFill>
                <a:latin typeface="Arial" pitchFamily="34" charset="0"/>
                <a:cs typeface="Arial" pitchFamily="34" charset="0"/>
              </a:rPr>
              <a:t>that he </a:t>
            </a:r>
            <a:r>
              <a:rPr lang="en-US" sz="3000" b="1" u="sng" dirty="0">
                <a:solidFill>
                  <a:schemeClr val="bg1"/>
                </a:solidFill>
                <a:latin typeface="Arial" pitchFamily="34" charset="0"/>
                <a:cs typeface="Arial" pitchFamily="34" charset="0"/>
              </a:rPr>
              <a:t>was seen</a:t>
            </a:r>
            <a:r>
              <a:rPr lang="en-US" sz="3000" dirty="0">
                <a:solidFill>
                  <a:schemeClr val="bg1"/>
                </a:solidFill>
                <a:latin typeface="Arial" pitchFamily="34" charset="0"/>
                <a:cs typeface="Arial" pitchFamily="34" charset="0"/>
              </a:rPr>
              <a:t> of Cephas, then of the twelve: </a:t>
            </a:r>
            <a:r>
              <a:rPr lang="en-US" sz="3000" dirty="0" smtClean="0">
                <a:solidFill>
                  <a:schemeClr val="bg1"/>
                </a:solidFill>
                <a:latin typeface="Arial" pitchFamily="34" charset="0"/>
                <a:cs typeface="Arial" pitchFamily="34" charset="0"/>
              </a:rPr>
              <a:t> </a:t>
            </a:r>
            <a:r>
              <a:rPr lang="en-US" sz="3000" dirty="0">
                <a:solidFill>
                  <a:schemeClr val="bg1"/>
                </a:solidFill>
                <a:latin typeface="Arial" pitchFamily="34" charset="0"/>
                <a:cs typeface="Arial" pitchFamily="34" charset="0"/>
              </a:rPr>
              <a:t>After that, he </a:t>
            </a:r>
            <a:r>
              <a:rPr lang="en-US" sz="3000" b="1" u="sng" dirty="0">
                <a:solidFill>
                  <a:schemeClr val="bg1"/>
                </a:solidFill>
                <a:latin typeface="Arial" pitchFamily="34" charset="0"/>
                <a:cs typeface="Arial" pitchFamily="34" charset="0"/>
              </a:rPr>
              <a:t>was seen</a:t>
            </a:r>
            <a:r>
              <a:rPr lang="en-US" sz="3000" dirty="0">
                <a:solidFill>
                  <a:schemeClr val="bg1"/>
                </a:solidFill>
                <a:latin typeface="Arial" pitchFamily="34" charset="0"/>
                <a:cs typeface="Arial" pitchFamily="34" charset="0"/>
              </a:rPr>
              <a:t> of above five hundred brethren at </a:t>
            </a:r>
            <a:r>
              <a:rPr lang="en-US" sz="3000" dirty="0" smtClean="0">
                <a:solidFill>
                  <a:schemeClr val="bg1"/>
                </a:solidFill>
                <a:latin typeface="Arial" pitchFamily="34" charset="0"/>
                <a:cs typeface="Arial" pitchFamily="34" charset="0"/>
              </a:rPr>
              <a:t>once…”</a:t>
            </a:r>
            <a:endParaRPr kumimoji="0" lang="en-US" sz="3000" i="0" u="none" strike="noStrike" kern="1200" cap="none" spc="0" normalizeH="0" baseline="0" noProof="0" dirty="0" smtClean="0">
              <a:ln>
                <a:noFill/>
              </a:ln>
              <a:solidFill>
                <a:schemeClr val="bg1"/>
              </a:solidFill>
              <a:effectLst/>
              <a:uLnTx/>
              <a:uFillTx/>
              <a:latin typeface="Arial" pitchFamily="34" charset="0"/>
              <a:cs typeface="Arial" pitchFamily="34" charset="0"/>
            </a:endParaRPr>
          </a:p>
        </p:txBody>
      </p:sp>
      <p:sp>
        <p:nvSpPr>
          <p:cNvPr id="11" name="Subtitle 3"/>
          <p:cNvSpPr txBox="1">
            <a:spLocks/>
          </p:cNvSpPr>
          <p:nvPr/>
        </p:nvSpPr>
        <p:spPr>
          <a:xfrm>
            <a:off x="1295400" y="1981200"/>
            <a:ext cx="6705600" cy="1524000"/>
          </a:xfrm>
          <a:prstGeom prst="rect">
            <a:avLst/>
          </a:prstGeom>
          <a:solidFill>
            <a:schemeClr val="tx2">
              <a:lumMod val="75000"/>
            </a:schemeClr>
          </a:solidFill>
        </p:spPr>
        <p:txBody>
          <a:bodyPr vert="horz" lIns="91440" tIns="45720" rIns="91440" bIns="45720" rtlCol="0">
            <a:noAutofit/>
          </a:bodyPr>
          <a:lstStyle/>
          <a:p>
            <a:pPr marL="0" marR="0" lvl="0" indent="0"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0" i="0" u="none" strike="noStrike" kern="1200" cap="none" spc="0" normalizeH="0" baseline="0" noProof="0" dirty="0" smtClean="0">
                <a:ln>
                  <a:noFill/>
                </a:ln>
                <a:solidFill>
                  <a:srgbClr val="FFFF00"/>
                </a:solidFill>
                <a:effectLst/>
                <a:uLnTx/>
                <a:uFillTx/>
                <a:latin typeface="Arial Black" pitchFamily="34" charset="0"/>
                <a:ea typeface="+mn-ea"/>
                <a:cs typeface="+mn-cs"/>
              </a:rPr>
              <a:t>B. </a:t>
            </a:r>
            <a:r>
              <a:rPr kumimoji="0" lang="en-US" sz="3200" b="0" i="0" u="sng" strike="noStrike" kern="1200" cap="none" spc="0" normalizeH="0" baseline="0" noProof="0" dirty="0" smtClean="0">
                <a:ln>
                  <a:noFill/>
                </a:ln>
                <a:solidFill>
                  <a:srgbClr val="FFFF00"/>
                </a:solidFill>
                <a:effectLst/>
                <a:uLnTx/>
                <a:uFillTx/>
                <a:latin typeface="Arial Black" pitchFamily="34" charset="0"/>
                <a:ea typeface="+mn-ea"/>
                <a:cs typeface="+mn-cs"/>
              </a:rPr>
              <a:t>BELIEVE</a:t>
            </a:r>
            <a:r>
              <a:rPr kumimoji="0" lang="en-US" sz="3200" b="0" i="0" u="none" strike="noStrike" kern="1200" cap="none" spc="0" normalizeH="0" baseline="0" noProof="0" dirty="0" smtClean="0">
                <a:ln>
                  <a:noFill/>
                </a:ln>
                <a:solidFill>
                  <a:srgbClr val="FFFF00"/>
                </a:solidFill>
                <a:effectLst/>
                <a:uLnTx/>
                <a:uFillTx/>
                <a:latin typeface="Arial Black" pitchFamily="34" charset="0"/>
                <a:ea typeface="+mn-ea"/>
                <a:cs typeface="+mn-cs"/>
              </a:rPr>
              <a:t> IN THE DEATH, </a:t>
            </a:r>
            <a:br>
              <a:rPr kumimoji="0" lang="en-US" sz="3200" b="0" i="0" u="none" strike="noStrike" kern="1200" cap="none" spc="0" normalizeH="0" baseline="0" noProof="0" dirty="0" smtClean="0">
                <a:ln>
                  <a:noFill/>
                </a:ln>
                <a:solidFill>
                  <a:srgbClr val="FFFF00"/>
                </a:solidFill>
                <a:effectLst/>
                <a:uLnTx/>
                <a:uFillTx/>
                <a:latin typeface="Arial Black" pitchFamily="34" charset="0"/>
                <a:ea typeface="+mn-ea"/>
                <a:cs typeface="+mn-cs"/>
              </a:rPr>
            </a:br>
            <a:r>
              <a:rPr kumimoji="0" lang="en-US" sz="3200" b="0" i="0" u="none" strike="noStrike" kern="1200" cap="none" spc="0" normalizeH="0" baseline="0" noProof="0" dirty="0" smtClean="0">
                <a:ln>
                  <a:noFill/>
                </a:ln>
                <a:solidFill>
                  <a:srgbClr val="FFFF00"/>
                </a:solidFill>
                <a:effectLst/>
                <a:uLnTx/>
                <a:uFillTx/>
                <a:latin typeface="Arial Black" pitchFamily="34" charset="0"/>
                <a:ea typeface="+mn-ea"/>
                <a:cs typeface="+mn-cs"/>
              </a:rPr>
              <a:t>    BURIAL &amp;</a:t>
            </a:r>
            <a:r>
              <a:rPr kumimoji="0" lang="en-US" sz="3200" b="0" i="0" u="none" strike="noStrike" kern="1200" cap="none" spc="0" normalizeH="0" noProof="0" dirty="0" smtClean="0">
                <a:ln>
                  <a:noFill/>
                </a:ln>
                <a:solidFill>
                  <a:srgbClr val="FFFF00"/>
                </a:solidFill>
                <a:effectLst/>
                <a:uLnTx/>
                <a:uFillTx/>
                <a:latin typeface="Arial Black" pitchFamily="34" charset="0"/>
                <a:ea typeface="+mn-ea"/>
                <a:cs typeface="+mn-cs"/>
              </a:rPr>
              <a:t> RESURRECTION </a:t>
            </a:r>
            <a:br>
              <a:rPr kumimoji="0" lang="en-US" sz="3200" b="0" i="0" u="none" strike="noStrike" kern="1200" cap="none" spc="0" normalizeH="0" noProof="0" dirty="0" smtClean="0">
                <a:ln>
                  <a:noFill/>
                </a:ln>
                <a:solidFill>
                  <a:srgbClr val="FFFF00"/>
                </a:solidFill>
                <a:effectLst/>
                <a:uLnTx/>
                <a:uFillTx/>
                <a:latin typeface="Arial Black" pitchFamily="34" charset="0"/>
                <a:ea typeface="+mn-ea"/>
                <a:cs typeface="+mn-cs"/>
              </a:rPr>
            </a:br>
            <a:r>
              <a:rPr kumimoji="0" lang="en-US" sz="3200" b="0" i="0" u="none" strike="noStrike" kern="1200" cap="none" spc="0" normalizeH="0" noProof="0" dirty="0" smtClean="0">
                <a:ln>
                  <a:noFill/>
                </a:ln>
                <a:solidFill>
                  <a:srgbClr val="FFFF00"/>
                </a:solidFill>
                <a:effectLst/>
                <a:uLnTx/>
                <a:uFillTx/>
                <a:latin typeface="Arial Black" pitchFamily="34" charset="0"/>
                <a:ea typeface="+mn-ea"/>
                <a:cs typeface="+mn-cs"/>
              </a:rPr>
              <a:t>    OF JESUS CHRIST.</a:t>
            </a:r>
            <a:endParaRPr kumimoji="0" lang="en-US" sz="3200" b="0" i="0" u="none" strike="noStrike" kern="1200" cap="none" spc="0" normalizeH="0" baseline="0" noProof="0" dirty="0" smtClean="0">
              <a:ln>
                <a:noFill/>
              </a:ln>
              <a:solidFill>
                <a:srgbClr val="FFFF00"/>
              </a:solidFill>
              <a:effectLst/>
              <a:uLnTx/>
              <a:uFillTx/>
              <a:latin typeface="Arial Black" pitchFamily="34" charset="0"/>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out)">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ox(out)">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2"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 calcmode="lin" valueType="num">
                                      <p:cBhvr additive="base">
                                        <p:cTn id="17" dur="500" fill="hold"/>
                                        <p:tgtEl>
                                          <p:spTgt spid="11"/>
                                        </p:tgtEl>
                                        <p:attrNameLst>
                                          <p:attrName>ppt_x</p:attrName>
                                        </p:attrNameLst>
                                      </p:cBhvr>
                                      <p:tavLst>
                                        <p:tav tm="0">
                                          <p:val>
                                            <p:strVal val="1+#ppt_w/2"/>
                                          </p:val>
                                        </p:tav>
                                        <p:tav tm="100000">
                                          <p:val>
                                            <p:strVal val="#ppt_x"/>
                                          </p:val>
                                        </p:tav>
                                      </p:tavLst>
                                    </p:anim>
                                    <p:anim calcmode="lin" valueType="num">
                                      <p:cBhvr additive="base">
                                        <p:cTn id="18" dur="500" fill="hold"/>
                                        <p:tgtEl>
                                          <p:spTgt spid="11"/>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4" presetClass="entr" presetSubtype="32"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box(out)">
                                      <p:cBhvr>
                                        <p:cTn id="23"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8" grpId="0" animBg="1"/>
      <p:bldP spid="11"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3"/>
          <p:cNvSpPr txBox="1">
            <a:spLocks/>
          </p:cNvSpPr>
          <p:nvPr/>
        </p:nvSpPr>
        <p:spPr>
          <a:xfrm>
            <a:off x="76200" y="76200"/>
            <a:ext cx="8991600" cy="457200"/>
          </a:xfrm>
          <a:prstGeom prst="rect">
            <a:avLst/>
          </a:prstGeom>
          <a:solidFill>
            <a:schemeClr val="tx1"/>
          </a:solidFill>
        </p:spPr>
        <p:txBody>
          <a:bodyPr vert="horz" lIns="91440" tIns="45720" rIns="91440" bIns="45720" rtlCol="0">
            <a:no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800" b="0" i="0" u="none" strike="noStrike" kern="1200" cap="none" spc="0" normalizeH="0" baseline="0" noProof="0" dirty="0" smtClean="0">
                <a:ln>
                  <a:noFill/>
                </a:ln>
                <a:solidFill>
                  <a:schemeClr val="bg1"/>
                </a:solidFill>
                <a:effectLst/>
                <a:uLnTx/>
                <a:uFillTx/>
                <a:latin typeface="Arial Black" pitchFamily="34" charset="0"/>
                <a:ea typeface="+mn-ea"/>
                <a:cs typeface="+mn-cs"/>
              </a:rPr>
              <a:t>HOW DO YOU BECOME </a:t>
            </a:r>
            <a:r>
              <a:rPr lang="en-US" sz="2800" dirty="0" smtClean="0">
                <a:solidFill>
                  <a:schemeClr val="bg1"/>
                </a:solidFill>
                <a:latin typeface="Arial Black" pitchFamily="34" charset="0"/>
              </a:rPr>
              <a:t>A TRUE CHRISTIAN?</a:t>
            </a:r>
            <a:endParaRPr kumimoji="0" lang="en-US" sz="2800" b="0" i="0" u="none" strike="noStrike" kern="1200" cap="none" spc="0" normalizeH="0" baseline="0" noProof="0" dirty="0" smtClean="0">
              <a:ln>
                <a:noFill/>
              </a:ln>
              <a:solidFill>
                <a:schemeClr val="bg1"/>
              </a:solidFill>
              <a:effectLst/>
              <a:uLnTx/>
              <a:uFillTx/>
              <a:latin typeface="Arial Black" pitchFamily="34" charset="0"/>
              <a:ea typeface="+mn-ea"/>
              <a:cs typeface="+mn-cs"/>
            </a:endParaRPr>
          </a:p>
        </p:txBody>
      </p:sp>
      <p:sp>
        <p:nvSpPr>
          <p:cNvPr id="6" name="Subtitle 3"/>
          <p:cNvSpPr txBox="1">
            <a:spLocks/>
          </p:cNvSpPr>
          <p:nvPr/>
        </p:nvSpPr>
        <p:spPr>
          <a:xfrm>
            <a:off x="76200" y="609600"/>
            <a:ext cx="8991600" cy="533400"/>
          </a:xfrm>
          <a:prstGeom prst="rect">
            <a:avLst/>
          </a:prstGeom>
          <a:solidFill>
            <a:schemeClr val="tx2">
              <a:lumMod val="75000"/>
            </a:schemeClr>
          </a:solidFill>
        </p:spPr>
        <p:txBody>
          <a:bodyPr vert="horz" lIns="91440" tIns="45720" rIns="91440" bIns="45720" rtlCol="0">
            <a:noAutofit/>
          </a:bodyPr>
          <a:lstStyle/>
          <a:p>
            <a:pPr marL="0" marR="0" lvl="0" indent="0"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700" b="0" i="0" u="none" strike="noStrike" kern="1200" cap="none" spc="0" normalizeH="0" baseline="0" noProof="0" dirty="0" smtClean="0">
                <a:ln>
                  <a:noFill/>
                </a:ln>
                <a:solidFill>
                  <a:schemeClr val="bg1"/>
                </a:solidFill>
                <a:effectLst/>
                <a:uLnTx/>
                <a:uFillTx/>
                <a:latin typeface="Arial Black" pitchFamily="34" charset="0"/>
                <a:ea typeface="+mn-ea"/>
                <a:cs typeface="+mn-cs"/>
              </a:rPr>
              <a:t>A. </a:t>
            </a:r>
            <a:r>
              <a:rPr kumimoji="0" lang="en-US" sz="2700" b="0" i="0" u="sng" strike="noStrike" kern="1200" cap="none" spc="0" normalizeH="0" baseline="0" noProof="0" dirty="0" smtClean="0">
                <a:ln>
                  <a:noFill/>
                </a:ln>
                <a:solidFill>
                  <a:schemeClr val="bg1"/>
                </a:solidFill>
                <a:effectLst/>
                <a:uLnTx/>
                <a:uFillTx/>
                <a:latin typeface="Arial Black" pitchFamily="34" charset="0"/>
                <a:ea typeface="+mn-ea"/>
                <a:cs typeface="+mn-cs"/>
              </a:rPr>
              <a:t>ADMIT</a:t>
            </a:r>
            <a:r>
              <a:rPr kumimoji="0" lang="en-US" sz="2700" b="0" i="0" u="none" strike="noStrike" kern="1200" cap="none" spc="0" normalizeH="0" baseline="0" noProof="0" dirty="0" smtClean="0">
                <a:ln>
                  <a:noFill/>
                </a:ln>
                <a:solidFill>
                  <a:schemeClr val="bg1"/>
                </a:solidFill>
                <a:effectLst/>
                <a:uLnTx/>
                <a:uFillTx/>
                <a:latin typeface="Arial Black" pitchFamily="34" charset="0"/>
                <a:ea typeface="+mn-ea"/>
                <a:cs typeface="+mn-cs"/>
              </a:rPr>
              <a:t>, THAT YOU ARE A SINNER.</a:t>
            </a:r>
          </a:p>
        </p:txBody>
      </p:sp>
      <p:sp>
        <p:nvSpPr>
          <p:cNvPr id="8" name="Subtitle 3"/>
          <p:cNvSpPr txBox="1">
            <a:spLocks/>
          </p:cNvSpPr>
          <p:nvPr/>
        </p:nvSpPr>
        <p:spPr>
          <a:xfrm>
            <a:off x="76200" y="3124200"/>
            <a:ext cx="8915400" cy="1524000"/>
          </a:xfrm>
          <a:prstGeom prst="rect">
            <a:avLst/>
          </a:prstGeom>
          <a:solidFill>
            <a:schemeClr val="tx1"/>
          </a:solidFill>
        </p:spPr>
        <p:txBody>
          <a:bodyPr vert="horz" lIns="91440" tIns="45720" rIns="91440" bIns="45720" rtlCol="0">
            <a:noAutofit/>
          </a:bodyPr>
          <a:lstStyle/>
          <a:p>
            <a:r>
              <a:rPr lang="en-US" sz="3200" b="1" dirty="0" smtClean="0">
                <a:solidFill>
                  <a:schemeClr val="bg1"/>
                </a:solidFill>
              </a:rPr>
              <a:t>John 1:12  “But </a:t>
            </a:r>
            <a:r>
              <a:rPr lang="en-US" sz="3200" b="1" dirty="0">
                <a:solidFill>
                  <a:schemeClr val="bg1"/>
                </a:solidFill>
              </a:rPr>
              <a:t>as many as received </a:t>
            </a:r>
            <a:r>
              <a:rPr lang="en-US" sz="3200" b="1" dirty="0" smtClean="0">
                <a:solidFill>
                  <a:schemeClr val="bg1"/>
                </a:solidFill>
              </a:rPr>
              <a:t>HIM (JESUS), </a:t>
            </a:r>
            <a:r>
              <a:rPr lang="en-US" sz="3200" b="1" dirty="0">
                <a:solidFill>
                  <a:schemeClr val="bg1"/>
                </a:solidFill>
              </a:rPr>
              <a:t>to them gave H</a:t>
            </a:r>
            <a:r>
              <a:rPr lang="en-US" sz="3200" b="1" dirty="0" smtClean="0">
                <a:solidFill>
                  <a:schemeClr val="bg1"/>
                </a:solidFill>
              </a:rPr>
              <a:t>e </a:t>
            </a:r>
            <a:r>
              <a:rPr lang="en-US" sz="3200" b="1" dirty="0">
                <a:solidFill>
                  <a:schemeClr val="bg1"/>
                </a:solidFill>
              </a:rPr>
              <a:t>power to become the sons of God, </a:t>
            </a:r>
            <a:r>
              <a:rPr lang="en-US" sz="3200" b="1" i="1" dirty="0">
                <a:solidFill>
                  <a:schemeClr val="bg1"/>
                </a:solidFill>
              </a:rPr>
              <a:t>even to them that believe on </a:t>
            </a:r>
            <a:r>
              <a:rPr lang="en-US" sz="3200" b="1" i="1" dirty="0" smtClean="0">
                <a:solidFill>
                  <a:schemeClr val="bg1"/>
                </a:solidFill>
              </a:rPr>
              <a:t>HIS </a:t>
            </a:r>
            <a:r>
              <a:rPr lang="en-US" sz="3200" b="1" dirty="0" smtClean="0">
                <a:solidFill>
                  <a:schemeClr val="bg1"/>
                </a:solidFill>
              </a:rPr>
              <a:t>(JESUS)</a:t>
            </a:r>
            <a:r>
              <a:rPr lang="en-US" sz="3200" b="1" i="1" dirty="0" smtClean="0">
                <a:solidFill>
                  <a:schemeClr val="bg1"/>
                </a:solidFill>
              </a:rPr>
              <a:t> name:”</a:t>
            </a:r>
            <a:endParaRPr kumimoji="0" lang="en-US" sz="3000" b="1" i="0" strike="noStrike" kern="1200" cap="none" spc="0" normalizeH="0" baseline="0" noProof="0" dirty="0" smtClean="0">
              <a:ln>
                <a:noFill/>
              </a:ln>
              <a:solidFill>
                <a:schemeClr val="bg1"/>
              </a:solidFill>
              <a:effectLst/>
              <a:uLnTx/>
              <a:uFillTx/>
              <a:latin typeface="Arial" pitchFamily="34" charset="0"/>
              <a:cs typeface="Arial" pitchFamily="34" charset="0"/>
            </a:endParaRPr>
          </a:p>
        </p:txBody>
      </p:sp>
      <p:sp>
        <p:nvSpPr>
          <p:cNvPr id="11" name="Subtitle 3"/>
          <p:cNvSpPr txBox="1">
            <a:spLocks/>
          </p:cNvSpPr>
          <p:nvPr/>
        </p:nvSpPr>
        <p:spPr>
          <a:xfrm>
            <a:off x="76200" y="1143000"/>
            <a:ext cx="8991600" cy="914400"/>
          </a:xfrm>
          <a:prstGeom prst="rect">
            <a:avLst/>
          </a:prstGeom>
          <a:solidFill>
            <a:schemeClr val="tx2">
              <a:lumMod val="75000"/>
            </a:schemeClr>
          </a:solidFill>
        </p:spPr>
        <p:txBody>
          <a:bodyPr vert="horz" lIns="91440" tIns="45720" rIns="91440" bIns="45720" rtlCol="0">
            <a:noAutofit/>
          </a:bodyPr>
          <a:lstStyle/>
          <a:p>
            <a:pPr marL="0" marR="0" lvl="0" indent="0"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700" b="0" i="0" u="none" strike="noStrike" kern="1200" cap="none" spc="0" normalizeH="0" baseline="0" noProof="0" dirty="0" smtClean="0">
                <a:ln>
                  <a:noFill/>
                </a:ln>
                <a:solidFill>
                  <a:schemeClr val="bg1"/>
                </a:solidFill>
                <a:effectLst/>
                <a:uLnTx/>
                <a:uFillTx/>
                <a:latin typeface="Arial Black" pitchFamily="34" charset="0"/>
                <a:ea typeface="+mn-ea"/>
                <a:cs typeface="+mn-cs"/>
              </a:rPr>
              <a:t>B. </a:t>
            </a:r>
            <a:r>
              <a:rPr kumimoji="0" lang="en-US" sz="2700" b="0" i="0" u="sng" strike="noStrike" kern="1200" cap="none" spc="0" normalizeH="0" baseline="0" noProof="0" dirty="0" smtClean="0">
                <a:ln>
                  <a:noFill/>
                </a:ln>
                <a:solidFill>
                  <a:schemeClr val="bg1"/>
                </a:solidFill>
                <a:effectLst/>
                <a:uLnTx/>
                <a:uFillTx/>
                <a:latin typeface="Arial Black" pitchFamily="34" charset="0"/>
                <a:ea typeface="+mn-ea"/>
                <a:cs typeface="+mn-cs"/>
              </a:rPr>
              <a:t>BELIEVE</a:t>
            </a:r>
            <a:r>
              <a:rPr kumimoji="0" lang="en-US" sz="2700" b="0" i="0" u="none" strike="noStrike" kern="1200" cap="none" spc="0" normalizeH="0" baseline="0" noProof="0" dirty="0" smtClean="0">
                <a:ln>
                  <a:noFill/>
                </a:ln>
                <a:solidFill>
                  <a:schemeClr val="bg1"/>
                </a:solidFill>
                <a:effectLst/>
                <a:uLnTx/>
                <a:uFillTx/>
                <a:latin typeface="Arial Black" pitchFamily="34" charset="0"/>
                <a:ea typeface="+mn-ea"/>
                <a:cs typeface="+mn-cs"/>
              </a:rPr>
              <a:t> IN THE DEATH, BURIAL &amp;</a:t>
            </a:r>
            <a:r>
              <a:rPr kumimoji="0" lang="en-US" sz="2700" b="0" i="0" u="none" strike="noStrike" kern="1200" cap="none" spc="0" normalizeH="0" noProof="0" dirty="0" smtClean="0">
                <a:ln>
                  <a:noFill/>
                </a:ln>
                <a:solidFill>
                  <a:schemeClr val="bg1"/>
                </a:solidFill>
                <a:effectLst/>
                <a:uLnTx/>
                <a:uFillTx/>
                <a:latin typeface="Arial Black" pitchFamily="34" charset="0"/>
                <a:ea typeface="+mn-ea"/>
                <a:cs typeface="+mn-cs"/>
              </a:rPr>
              <a:t> </a:t>
            </a:r>
            <a:br>
              <a:rPr kumimoji="0" lang="en-US" sz="2700" b="0" i="0" u="none" strike="noStrike" kern="1200" cap="none" spc="0" normalizeH="0" noProof="0" dirty="0" smtClean="0">
                <a:ln>
                  <a:noFill/>
                </a:ln>
                <a:solidFill>
                  <a:schemeClr val="bg1"/>
                </a:solidFill>
                <a:effectLst/>
                <a:uLnTx/>
                <a:uFillTx/>
                <a:latin typeface="Arial Black" pitchFamily="34" charset="0"/>
                <a:ea typeface="+mn-ea"/>
                <a:cs typeface="+mn-cs"/>
              </a:rPr>
            </a:br>
            <a:r>
              <a:rPr kumimoji="0" lang="en-US" sz="2700" b="0" i="0" u="none" strike="noStrike" kern="1200" cap="none" spc="0" normalizeH="0" noProof="0" dirty="0" smtClean="0">
                <a:ln>
                  <a:noFill/>
                </a:ln>
                <a:solidFill>
                  <a:schemeClr val="bg1"/>
                </a:solidFill>
                <a:effectLst/>
                <a:uLnTx/>
                <a:uFillTx/>
                <a:latin typeface="Arial Black" pitchFamily="34" charset="0"/>
                <a:ea typeface="+mn-ea"/>
                <a:cs typeface="+mn-cs"/>
              </a:rPr>
              <a:t>    RESURRECTION OF JESUS CHRIST.</a:t>
            </a:r>
            <a:endParaRPr kumimoji="0" lang="en-US" sz="2700" b="0" i="0" u="none" strike="noStrike" kern="1200" cap="none" spc="0" normalizeH="0" baseline="0" noProof="0" dirty="0" smtClean="0">
              <a:ln>
                <a:noFill/>
              </a:ln>
              <a:solidFill>
                <a:schemeClr val="bg1"/>
              </a:solidFill>
              <a:effectLst/>
              <a:uLnTx/>
              <a:uFillTx/>
              <a:latin typeface="Arial Black" pitchFamily="34" charset="0"/>
              <a:ea typeface="+mn-ea"/>
              <a:cs typeface="+mn-cs"/>
            </a:endParaRPr>
          </a:p>
        </p:txBody>
      </p:sp>
      <p:sp>
        <p:nvSpPr>
          <p:cNvPr id="7" name="Subtitle 3"/>
          <p:cNvSpPr txBox="1">
            <a:spLocks/>
          </p:cNvSpPr>
          <p:nvPr/>
        </p:nvSpPr>
        <p:spPr>
          <a:xfrm>
            <a:off x="76200" y="2133600"/>
            <a:ext cx="8991600" cy="914400"/>
          </a:xfrm>
          <a:prstGeom prst="rect">
            <a:avLst/>
          </a:prstGeom>
          <a:solidFill>
            <a:schemeClr val="tx2">
              <a:lumMod val="75000"/>
            </a:schemeClr>
          </a:solidFill>
        </p:spPr>
        <p:txBody>
          <a:bodyPr vert="horz" lIns="91440" tIns="45720" rIns="91440" bIns="45720" rtlCol="0">
            <a:noAutofit/>
          </a:bodyPr>
          <a:lstStyle/>
          <a:p>
            <a:pPr marL="0" marR="0" lvl="0" indent="0" defTabSz="914400" rtl="0" eaLnBrk="1" fontAlgn="auto" latinLnBrk="0" hangingPunct="1">
              <a:lnSpc>
                <a:spcPct val="100000"/>
              </a:lnSpc>
              <a:spcBef>
                <a:spcPct val="20000"/>
              </a:spcBef>
              <a:spcAft>
                <a:spcPts val="0"/>
              </a:spcAft>
              <a:buClrTx/>
              <a:buSzTx/>
              <a:buFont typeface="Arial" pitchFamily="34" charset="0"/>
              <a:buNone/>
              <a:tabLst/>
              <a:defRPr/>
            </a:pPr>
            <a:r>
              <a:rPr lang="en-US" sz="2700" dirty="0">
                <a:solidFill>
                  <a:srgbClr val="FFFF00"/>
                </a:solidFill>
                <a:latin typeface="Arial Black" pitchFamily="34" charset="0"/>
              </a:rPr>
              <a:t>C</a:t>
            </a:r>
            <a:r>
              <a:rPr kumimoji="0" lang="en-US" sz="2700" b="0" i="0" u="none" strike="noStrike" kern="1200" cap="none" spc="0" normalizeH="0" baseline="0" noProof="0" dirty="0" smtClean="0">
                <a:ln>
                  <a:noFill/>
                </a:ln>
                <a:solidFill>
                  <a:srgbClr val="FFFF00"/>
                </a:solidFill>
                <a:effectLst/>
                <a:uLnTx/>
                <a:uFillTx/>
                <a:latin typeface="Arial Black" pitchFamily="34" charset="0"/>
                <a:ea typeface="+mn-ea"/>
                <a:cs typeface="+mn-cs"/>
              </a:rPr>
              <a:t>. </a:t>
            </a:r>
            <a:r>
              <a:rPr kumimoji="0" lang="en-US" sz="2700" b="0" i="0" u="sng" strike="noStrike" kern="1200" cap="none" spc="0" normalizeH="0" baseline="0" noProof="0" dirty="0" smtClean="0">
                <a:ln>
                  <a:noFill/>
                </a:ln>
                <a:solidFill>
                  <a:srgbClr val="FFFF00"/>
                </a:solidFill>
                <a:effectLst/>
                <a:uLnTx/>
                <a:uFillTx/>
                <a:latin typeface="Arial Black" pitchFamily="34" charset="0"/>
                <a:ea typeface="+mn-ea"/>
                <a:cs typeface="+mn-cs"/>
              </a:rPr>
              <a:t>ACCEPT</a:t>
            </a:r>
            <a:r>
              <a:rPr kumimoji="0" lang="en-US" sz="2700" b="0" i="0" strike="noStrike" kern="1200" cap="none" spc="0" normalizeH="0" baseline="0" noProof="0" dirty="0" smtClean="0">
                <a:ln>
                  <a:noFill/>
                </a:ln>
                <a:solidFill>
                  <a:srgbClr val="FFFF00"/>
                </a:solidFill>
                <a:effectLst/>
                <a:uLnTx/>
                <a:uFillTx/>
                <a:latin typeface="Arial Black" pitchFamily="34" charset="0"/>
                <a:ea typeface="+mn-ea"/>
                <a:cs typeface="+mn-cs"/>
              </a:rPr>
              <a:t> JESUS</a:t>
            </a:r>
            <a:r>
              <a:rPr kumimoji="0" lang="en-US" sz="2700" b="0" i="0" strike="noStrike" kern="1200" cap="none" spc="0" normalizeH="0" noProof="0" dirty="0" smtClean="0">
                <a:ln>
                  <a:noFill/>
                </a:ln>
                <a:solidFill>
                  <a:srgbClr val="FFFF00"/>
                </a:solidFill>
                <a:effectLst/>
                <a:uLnTx/>
                <a:uFillTx/>
                <a:latin typeface="Arial Black" pitchFamily="34" charset="0"/>
                <a:ea typeface="+mn-ea"/>
                <a:cs typeface="+mn-cs"/>
              </a:rPr>
              <a:t> CHRIST, PLUS NOTHING, MINUS NOTHING INTO YOUR HEART BY FAITH</a:t>
            </a:r>
            <a:endParaRPr kumimoji="0" lang="en-US" sz="2700" b="0" i="0" u="none" strike="noStrike" kern="1200" cap="none" spc="0" normalizeH="0" baseline="0" noProof="0" dirty="0" smtClean="0">
              <a:ln>
                <a:noFill/>
              </a:ln>
              <a:solidFill>
                <a:srgbClr val="FFFF00"/>
              </a:solidFill>
              <a:effectLst/>
              <a:uLnTx/>
              <a:uFillTx/>
              <a:latin typeface="Arial Black" pitchFamily="34" charset="0"/>
              <a:ea typeface="+mn-ea"/>
              <a:cs typeface="+mn-cs"/>
            </a:endParaRPr>
          </a:p>
        </p:txBody>
      </p:sp>
      <p:sp>
        <p:nvSpPr>
          <p:cNvPr id="9" name="Subtitle 3"/>
          <p:cNvSpPr txBox="1">
            <a:spLocks/>
          </p:cNvSpPr>
          <p:nvPr/>
        </p:nvSpPr>
        <p:spPr>
          <a:xfrm>
            <a:off x="76200" y="4724400"/>
            <a:ext cx="8915400" cy="1981200"/>
          </a:xfrm>
          <a:prstGeom prst="rect">
            <a:avLst/>
          </a:prstGeom>
          <a:solidFill>
            <a:schemeClr val="tx1"/>
          </a:solidFill>
        </p:spPr>
        <p:txBody>
          <a:bodyPr vert="horz" lIns="91440" tIns="45720" rIns="91440" bIns="45720" rtlCol="0">
            <a:noAutofit/>
          </a:bodyPr>
          <a:lstStyle/>
          <a:p>
            <a:r>
              <a:rPr lang="en-US" sz="3200" b="1" dirty="0" smtClean="0">
                <a:solidFill>
                  <a:schemeClr val="bg1"/>
                </a:solidFill>
              </a:rPr>
              <a:t>Rev. 3:20  “Behold</a:t>
            </a:r>
            <a:r>
              <a:rPr lang="en-US" sz="3200" b="1" dirty="0">
                <a:solidFill>
                  <a:schemeClr val="bg1"/>
                </a:solidFill>
              </a:rPr>
              <a:t>, I </a:t>
            </a:r>
            <a:r>
              <a:rPr lang="en-US" sz="3200" b="1" dirty="0" smtClean="0">
                <a:solidFill>
                  <a:schemeClr val="bg1"/>
                </a:solidFill>
              </a:rPr>
              <a:t>(JESUS)</a:t>
            </a:r>
            <a:r>
              <a:rPr lang="en-US" sz="3200" b="1" i="1" dirty="0" smtClean="0">
                <a:solidFill>
                  <a:schemeClr val="bg1"/>
                </a:solidFill>
              </a:rPr>
              <a:t> </a:t>
            </a:r>
            <a:r>
              <a:rPr lang="en-US" sz="3200" b="1" dirty="0" smtClean="0">
                <a:solidFill>
                  <a:schemeClr val="bg1"/>
                </a:solidFill>
              </a:rPr>
              <a:t>stand </a:t>
            </a:r>
            <a:r>
              <a:rPr lang="en-US" sz="3200" b="1" dirty="0">
                <a:solidFill>
                  <a:schemeClr val="bg1"/>
                </a:solidFill>
              </a:rPr>
              <a:t>at the door, and knock: if any man hear my voice, and open the door, I </a:t>
            </a:r>
            <a:r>
              <a:rPr lang="en-US" sz="3200" b="1" dirty="0" smtClean="0">
                <a:solidFill>
                  <a:schemeClr val="bg1"/>
                </a:solidFill>
              </a:rPr>
              <a:t>(JESUS)</a:t>
            </a:r>
            <a:r>
              <a:rPr lang="en-US" sz="3200" b="1" i="1" dirty="0" smtClean="0">
                <a:solidFill>
                  <a:schemeClr val="bg1"/>
                </a:solidFill>
              </a:rPr>
              <a:t> </a:t>
            </a:r>
            <a:r>
              <a:rPr lang="en-US" sz="3200" b="1" dirty="0" smtClean="0">
                <a:solidFill>
                  <a:schemeClr val="bg1"/>
                </a:solidFill>
              </a:rPr>
              <a:t>will </a:t>
            </a:r>
            <a:r>
              <a:rPr lang="en-US" sz="3200" b="1" dirty="0">
                <a:solidFill>
                  <a:schemeClr val="bg1"/>
                </a:solidFill>
              </a:rPr>
              <a:t>come in to him, and will sup with him, and he with me</a:t>
            </a:r>
            <a:r>
              <a:rPr lang="en-US" sz="3200" b="1" dirty="0" smtClean="0">
                <a:solidFill>
                  <a:schemeClr val="bg1"/>
                </a:solidFill>
              </a:rPr>
              <a:t>.</a:t>
            </a:r>
            <a:r>
              <a:rPr lang="en-US" sz="3200" b="1" i="1" dirty="0" smtClean="0">
                <a:solidFill>
                  <a:schemeClr val="bg1"/>
                </a:solidFill>
              </a:rPr>
              <a:t>”</a:t>
            </a:r>
            <a:endParaRPr lang="en-US" sz="3200" b="1"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out)">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32"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ox(out)">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2"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 calcmode="lin" valueType="num">
                                      <p:cBhvr additive="base">
                                        <p:cTn id="17" dur="500" fill="hold"/>
                                        <p:tgtEl>
                                          <p:spTgt spid="11"/>
                                        </p:tgtEl>
                                        <p:attrNameLst>
                                          <p:attrName>ppt_x</p:attrName>
                                        </p:attrNameLst>
                                      </p:cBhvr>
                                      <p:tavLst>
                                        <p:tav tm="0">
                                          <p:val>
                                            <p:strVal val="1+#ppt_w/2"/>
                                          </p:val>
                                        </p:tav>
                                        <p:tav tm="100000">
                                          <p:val>
                                            <p:strVal val="#ppt_x"/>
                                          </p:val>
                                        </p:tav>
                                      </p:tavLst>
                                    </p:anim>
                                    <p:anim calcmode="lin" valueType="num">
                                      <p:cBhvr additive="base">
                                        <p:cTn id="18" dur="500" fill="hold"/>
                                        <p:tgtEl>
                                          <p:spTgt spid="11"/>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2"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anim calcmode="lin" valueType="num">
                                      <p:cBhvr additive="base">
                                        <p:cTn id="23" dur="500" fill="hold"/>
                                        <p:tgtEl>
                                          <p:spTgt spid="7"/>
                                        </p:tgtEl>
                                        <p:attrNameLst>
                                          <p:attrName>ppt_x</p:attrName>
                                        </p:attrNameLst>
                                      </p:cBhvr>
                                      <p:tavLst>
                                        <p:tav tm="0">
                                          <p:val>
                                            <p:strVal val="1+#ppt_w/2"/>
                                          </p:val>
                                        </p:tav>
                                        <p:tav tm="100000">
                                          <p:val>
                                            <p:strVal val="#ppt_x"/>
                                          </p:val>
                                        </p:tav>
                                      </p:tavLst>
                                    </p:anim>
                                    <p:anim calcmode="lin" valueType="num">
                                      <p:cBhvr additive="base">
                                        <p:cTn id="24"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 presetClass="entr" presetSubtype="32" fill="hold" grpId="0" nodeType="clickEffect">
                                  <p:stCondLst>
                                    <p:cond delay="0"/>
                                  </p:stCondLst>
                                  <p:childTnLst>
                                    <p:set>
                                      <p:cBhvr>
                                        <p:cTn id="28" dur="1" fill="hold">
                                          <p:stCondLst>
                                            <p:cond delay="0"/>
                                          </p:stCondLst>
                                        </p:cTn>
                                        <p:tgtEl>
                                          <p:spTgt spid="8"/>
                                        </p:tgtEl>
                                        <p:attrNameLst>
                                          <p:attrName>style.visibility</p:attrName>
                                        </p:attrNameLst>
                                      </p:cBhvr>
                                      <p:to>
                                        <p:strVal val="visible"/>
                                      </p:to>
                                    </p:set>
                                    <p:animEffect transition="in" filter="box(out)">
                                      <p:cBhvr>
                                        <p:cTn id="29" dur="500"/>
                                        <p:tgtEl>
                                          <p:spTgt spid="8"/>
                                        </p:tgtEl>
                                      </p:cBhvr>
                                    </p:animEffect>
                                  </p:childTnLst>
                                </p:cTn>
                              </p:par>
                            </p:childTnLst>
                          </p:cTn>
                        </p:par>
                      </p:childTnLst>
                    </p:cTn>
                  </p:par>
                  <p:par>
                    <p:cTn id="30" fill="hold">
                      <p:stCondLst>
                        <p:cond delay="indefinite"/>
                      </p:stCondLst>
                      <p:childTnLst>
                        <p:par>
                          <p:cTn id="31" fill="hold">
                            <p:stCondLst>
                              <p:cond delay="0"/>
                            </p:stCondLst>
                            <p:childTnLst>
                              <p:par>
                                <p:cTn id="32" presetID="4" presetClass="entr" presetSubtype="32" fill="hold" grpId="0" nodeType="clickEffect">
                                  <p:stCondLst>
                                    <p:cond delay="0"/>
                                  </p:stCondLst>
                                  <p:childTnLst>
                                    <p:set>
                                      <p:cBhvr>
                                        <p:cTn id="33" dur="1" fill="hold">
                                          <p:stCondLst>
                                            <p:cond delay="0"/>
                                          </p:stCondLst>
                                        </p:cTn>
                                        <p:tgtEl>
                                          <p:spTgt spid="9"/>
                                        </p:tgtEl>
                                        <p:attrNameLst>
                                          <p:attrName>style.visibility</p:attrName>
                                        </p:attrNameLst>
                                      </p:cBhvr>
                                      <p:to>
                                        <p:strVal val="visible"/>
                                      </p:to>
                                    </p:set>
                                    <p:animEffect transition="in" filter="box(out)">
                                      <p:cBhvr>
                                        <p:cTn id="3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animBg="1"/>
      <p:bldP spid="11" grpId="0" animBg="1"/>
      <p:bldP spid="7" grpId="0" animBg="1"/>
      <p:bldP spid="9"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3"/>
          <p:cNvSpPr txBox="1">
            <a:spLocks/>
          </p:cNvSpPr>
          <p:nvPr/>
        </p:nvSpPr>
        <p:spPr>
          <a:xfrm>
            <a:off x="76200" y="1066800"/>
            <a:ext cx="8991600" cy="533400"/>
          </a:xfrm>
          <a:prstGeom prst="rect">
            <a:avLst/>
          </a:prstGeom>
          <a:solidFill>
            <a:schemeClr val="tx2">
              <a:lumMod val="75000"/>
            </a:schemeClr>
          </a:solidFill>
        </p:spPr>
        <p:txBody>
          <a:bodyPr vert="horz" lIns="91440" tIns="45720" rIns="91440" bIns="45720" rtlCol="0">
            <a:noAutofit/>
          </a:bodyPr>
          <a:lstStyle/>
          <a:p>
            <a:pPr marL="0" marR="0" lvl="0" indent="0"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700" b="0" i="0" u="none" strike="noStrike" kern="1200" cap="none" spc="0" normalizeH="0" baseline="0" noProof="0" dirty="0" smtClean="0">
                <a:ln>
                  <a:noFill/>
                </a:ln>
                <a:solidFill>
                  <a:schemeClr val="bg1"/>
                </a:solidFill>
                <a:effectLst/>
                <a:uLnTx/>
                <a:uFillTx/>
                <a:latin typeface="Arial Black" pitchFamily="34" charset="0"/>
                <a:ea typeface="+mn-ea"/>
                <a:cs typeface="+mn-cs"/>
              </a:rPr>
              <a:t>A. </a:t>
            </a:r>
            <a:r>
              <a:rPr kumimoji="0" lang="en-US" sz="2700" b="0" i="0" u="sng" strike="noStrike" kern="1200" cap="none" spc="0" normalizeH="0" baseline="0" noProof="0" dirty="0" smtClean="0">
                <a:ln>
                  <a:noFill/>
                </a:ln>
                <a:solidFill>
                  <a:schemeClr val="bg1"/>
                </a:solidFill>
                <a:effectLst/>
                <a:uLnTx/>
                <a:uFillTx/>
                <a:latin typeface="Arial Black" pitchFamily="34" charset="0"/>
                <a:ea typeface="+mn-ea"/>
                <a:cs typeface="+mn-cs"/>
              </a:rPr>
              <a:t>ADMIT</a:t>
            </a:r>
            <a:r>
              <a:rPr kumimoji="0" lang="en-US" sz="2700" b="0" i="0" u="none" strike="noStrike" kern="1200" cap="none" spc="0" normalizeH="0" baseline="0" noProof="0" dirty="0" smtClean="0">
                <a:ln>
                  <a:noFill/>
                </a:ln>
                <a:solidFill>
                  <a:schemeClr val="bg1"/>
                </a:solidFill>
                <a:effectLst/>
                <a:uLnTx/>
                <a:uFillTx/>
                <a:latin typeface="Arial Black" pitchFamily="34" charset="0"/>
                <a:ea typeface="+mn-ea"/>
                <a:cs typeface="+mn-cs"/>
              </a:rPr>
              <a:t>, THAT YOU ARE A SINNER.</a:t>
            </a:r>
          </a:p>
        </p:txBody>
      </p:sp>
      <p:sp>
        <p:nvSpPr>
          <p:cNvPr id="11" name="Subtitle 3"/>
          <p:cNvSpPr txBox="1">
            <a:spLocks/>
          </p:cNvSpPr>
          <p:nvPr/>
        </p:nvSpPr>
        <p:spPr>
          <a:xfrm>
            <a:off x="76200" y="1676400"/>
            <a:ext cx="8991600" cy="1295400"/>
          </a:xfrm>
          <a:prstGeom prst="rect">
            <a:avLst/>
          </a:prstGeom>
          <a:solidFill>
            <a:schemeClr val="tx2">
              <a:lumMod val="75000"/>
            </a:schemeClr>
          </a:solidFill>
        </p:spPr>
        <p:txBody>
          <a:bodyPr vert="horz" lIns="91440" tIns="45720" rIns="91440" bIns="45720" rtlCol="0">
            <a:noAutofit/>
          </a:bodyPr>
          <a:lstStyle/>
          <a:p>
            <a:pPr marL="0" marR="0" lvl="0" indent="0"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700" b="0" i="0" u="none" strike="noStrike" kern="1200" cap="none" spc="0" normalizeH="0" baseline="0" noProof="0" dirty="0" smtClean="0">
                <a:ln>
                  <a:noFill/>
                </a:ln>
                <a:solidFill>
                  <a:schemeClr val="bg1"/>
                </a:solidFill>
                <a:effectLst/>
                <a:uLnTx/>
                <a:uFillTx/>
                <a:latin typeface="Arial Black" pitchFamily="34" charset="0"/>
                <a:ea typeface="+mn-ea"/>
                <a:cs typeface="+mn-cs"/>
              </a:rPr>
              <a:t>B. </a:t>
            </a:r>
            <a:r>
              <a:rPr kumimoji="0" lang="en-US" sz="2700" b="0" i="0" u="sng" strike="noStrike" kern="1200" cap="none" spc="0" normalizeH="0" baseline="0" noProof="0" dirty="0" smtClean="0">
                <a:ln>
                  <a:noFill/>
                </a:ln>
                <a:solidFill>
                  <a:schemeClr val="bg1"/>
                </a:solidFill>
                <a:effectLst/>
                <a:uLnTx/>
                <a:uFillTx/>
                <a:latin typeface="Arial Black" pitchFamily="34" charset="0"/>
                <a:ea typeface="+mn-ea"/>
                <a:cs typeface="+mn-cs"/>
              </a:rPr>
              <a:t>BELIEVE</a:t>
            </a:r>
            <a:r>
              <a:rPr kumimoji="0" lang="en-US" sz="2700" b="0" i="0" u="none" strike="noStrike" kern="1200" cap="none" spc="0" normalizeH="0" baseline="0" noProof="0" dirty="0" smtClean="0">
                <a:ln>
                  <a:noFill/>
                </a:ln>
                <a:solidFill>
                  <a:schemeClr val="bg1"/>
                </a:solidFill>
                <a:effectLst/>
                <a:uLnTx/>
                <a:uFillTx/>
                <a:latin typeface="Arial Black" pitchFamily="34" charset="0"/>
                <a:ea typeface="+mn-ea"/>
                <a:cs typeface="+mn-cs"/>
              </a:rPr>
              <a:t> IN THE DEATH, BURIAL &amp;</a:t>
            </a:r>
            <a:r>
              <a:rPr kumimoji="0" lang="en-US" sz="2700" b="0" i="0" u="none" strike="noStrike" kern="1200" cap="none" spc="0" normalizeH="0" noProof="0" dirty="0" smtClean="0">
                <a:ln>
                  <a:noFill/>
                </a:ln>
                <a:solidFill>
                  <a:schemeClr val="bg1"/>
                </a:solidFill>
                <a:effectLst/>
                <a:uLnTx/>
                <a:uFillTx/>
                <a:latin typeface="Arial Black" pitchFamily="34" charset="0"/>
                <a:ea typeface="+mn-ea"/>
                <a:cs typeface="+mn-cs"/>
              </a:rPr>
              <a:t> </a:t>
            </a:r>
            <a:br>
              <a:rPr kumimoji="0" lang="en-US" sz="2700" b="0" i="0" u="none" strike="noStrike" kern="1200" cap="none" spc="0" normalizeH="0" noProof="0" dirty="0" smtClean="0">
                <a:ln>
                  <a:noFill/>
                </a:ln>
                <a:solidFill>
                  <a:schemeClr val="bg1"/>
                </a:solidFill>
                <a:effectLst/>
                <a:uLnTx/>
                <a:uFillTx/>
                <a:latin typeface="Arial Black" pitchFamily="34" charset="0"/>
                <a:ea typeface="+mn-ea"/>
                <a:cs typeface="+mn-cs"/>
              </a:rPr>
            </a:br>
            <a:r>
              <a:rPr kumimoji="0" lang="en-US" sz="2700" b="0" i="0" u="none" strike="noStrike" kern="1200" cap="none" spc="0" normalizeH="0" noProof="0" dirty="0" smtClean="0">
                <a:ln>
                  <a:noFill/>
                </a:ln>
                <a:solidFill>
                  <a:schemeClr val="bg1"/>
                </a:solidFill>
                <a:effectLst/>
                <a:uLnTx/>
                <a:uFillTx/>
                <a:latin typeface="Arial Black" pitchFamily="34" charset="0"/>
                <a:ea typeface="+mn-ea"/>
                <a:cs typeface="+mn-cs"/>
              </a:rPr>
              <a:t>    RESURRECTION OF JESUS CHRIST. </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400" b="0" i="0" u="none" strike="noStrike" kern="1200" cap="none" spc="0" normalizeH="0" noProof="0" dirty="0" smtClean="0">
                <a:ln>
                  <a:noFill/>
                </a:ln>
                <a:solidFill>
                  <a:srgbClr val="FFFF00"/>
                </a:solidFill>
                <a:effectLst/>
                <a:uLnTx/>
                <a:uFillTx/>
                <a:latin typeface="Arial Black" pitchFamily="34" charset="0"/>
                <a:ea typeface="+mn-ea"/>
                <a:cs typeface="+mn-cs"/>
              </a:rPr>
              <a:t>(IT WAS A PHYSICAL, BODLY RESURRECTION.)</a:t>
            </a:r>
            <a:endParaRPr kumimoji="0" lang="en-US" sz="2400" b="0" i="0" u="none" strike="noStrike" kern="1200" cap="none" spc="0" normalizeH="0" baseline="0" noProof="0" dirty="0" smtClean="0">
              <a:ln>
                <a:noFill/>
              </a:ln>
              <a:solidFill>
                <a:srgbClr val="FFFF00"/>
              </a:solidFill>
              <a:effectLst/>
              <a:uLnTx/>
              <a:uFillTx/>
              <a:latin typeface="Arial Black" pitchFamily="34" charset="0"/>
              <a:ea typeface="+mn-ea"/>
              <a:cs typeface="+mn-cs"/>
            </a:endParaRPr>
          </a:p>
        </p:txBody>
      </p:sp>
      <p:sp>
        <p:nvSpPr>
          <p:cNvPr id="7" name="Subtitle 3"/>
          <p:cNvSpPr txBox="1">
            <a:spLocks/>
          </p:cNvSpPr>
          <p:nvPr/>
        </p:nvSpPr>
        <p:spPr>
          <a:xfrm>
            <a:off x="76200" y="3048000"/>
            <a:ext cx="8991600" cy="914400"/>
          </a:xfrm>
          <a:prstGeom prst="rect">
            <a:avLst/>
          </a:prstGeom>
          <a:solidFill>
            <a:schemeClr val="tx2">
              <a:lumMod val="75000"/>
            </a:schemeClr>
          </a:solidFill>
        </p:spPr>
        <p:txBody>
          <a:bodyPr vert="horz" lIns="91440" tIns="45720" rIns="91440" bIns="45720" rtlCol="0">
            <a:noAutofit/>
          </a:bodyPr>
          <a:lstStyle/>
          <a:p>
            <a:pPr marL="0" marR="0" lvl="0" indent="0" defTabSz="914400" rtl="0" eaLnBrk="1" fontAlgn="auto" latinLnBrk="0" hangingPunct="1">
              <a:lnSpc>
                <a:spcPct val="100000"/>
              </a:lnSpc>
              <a:spcBef>
                <a:spcPct val="20000"/>
              </a:spcBef>
              <a:spcAft>
                <a:spcPts val="0"/>
              </a:spcAft>
              <a:buClrTx/>
              <a:buSzTx/>
              <a:buFont typeface="Arial" pitchFamily="34" charset="0"/>
              <a:buNone/>
              <a:tabLst/>
              <a:defRPr/>
            </a:pPr>
            <a:r>
              <a:rPr lang="en-US" sz="2700" dirty="0">
                <a:solidFill>
                  <a:schemeClr val="bg1"/>
                </a:solidFill>
                <a:latin typeface="Arial Black" pitchFamily="34" charset="0"/>
              </a:rPr>
              <a:t>C</a:t>
            </a:r>
            <a:r>
              <a:rPr kumimoji="0" lang="en-US" sz="2700" b="0" i="0" u="none" strike="noStrike" kern="1200" cap="none" spc="0" normalizeH="0" baseline="0" noProof="0" dirty="0" smtClean="0">
                <a:ln>
                  <a:noFill/>
                </a:ln>
                <a:solidFill>
                  <a:schemeClr val="bg1"/>
                </a:solidFill>
                <a:effectLst/>
                <a:uLnTx/>
                <a:uFillTx/>
                <a:latin typeface="Arial Black" pitchFamily="34" charset="0"/>
                <a:ea typeface="+mn-ea"/>
                <a:cs typeface="+mn-cs"/>
              </a:rPr>
              <a:t>. </a:t>
            </a:r>
            <a:r>
              <a:rPr kumimoji="0" lang="en-US" sz="2700" b="0" i="0" u="sng" strike="noStrike" kern="1200" cap="none" spc="0" normalizeH="0" baseline="0" noProof="0" dirty="0" smtClean="0">
                <a:ln>
                  <a:noFill/>
                </a:ln>
                <a:solidFill>
                  <a:schemeClr val="bg1"/>
                </a:solidFill>
                <a:effectLst/>
                <a:uLnTx/>
                <a:uFillTx/>
                <a:latin typeface="Arial Black" pitchFamily="34" charset="0"/>
                <a:ea typeface="+mn-ea"/>
                <a:cs typeface="+mn-cs"/>
              </a:rPr>
              <a:t>ACCEPT</a:t>
            </a:r>
            <a:r>
              <a:rPr kumimoji="0" lang="en-US" sz="2700" b="0" i="0" strike="noStrike" kern="1200" cap="none" spc="0" normalizeH="0" baseline="0" noProof="0" dirty="0" smtClean="0">
                <a:ln>
                  <a:noFill/>
                </a:ln>
                <a:solidFill>
                  <a:schemeClr val="bg1"/>
                </a:solidFill>
                <a:effectLst/>
                <a:uLnTx/>
                <a:uFillTx/>
                <a:latin typeface="Arial Black" pitchFamily="34" charset="0"/>
                <a:ea typeface="+mn-ea"/>
                <a:cs typeface="+mn-cs"/>
              </a:rPr>
              <a:t> JESUS</a:t>
            </a:r>
            <a:r>
              <a:rPr kumimoji="0" lang="en-US" sz="2700" b="0" i="0" strike="noStrike" kern="1200" cap="none" spc="0" normalizeH="0" noProof="0" dirty="0" smtClean="0">
                <a:ln>
                  <a:noFill/>
                </a:ln>
                <a:solidFill>
                  <a:schemeClr val="bg1"/>
                </a:solidFill>
                <a:effectLst/>
                <a:uLnTx/>
                <a:uFillTx/>
                <a:latin typeface="Arial Black" pitchFamily="34" charset="0"/>
                <a:ea typeface="+mn-ea"/>
                <a:cs typeface="+mn-cs"/>
              </a:rPr>
              <a:t> CHRIST, PLUS NOTHING, MINUS NOTHING INTO YOUR HEART BY FAITH</a:t>
            </a:r>
            <a:endParaRPr kumimoji="0" lang="en-US" sz="2700" b="0" i="0" u="none" strike="noStrike" kern="1200" cap="none" spc="0" normalizeH="0" baseline="0" noProof="0" dirty="0" smtClean="0">
              <a:ln>
                <a:noFill/>
              </a:ln>
              <a:solidFill>
                <a:schemeClr val="bg1"/>
              </a:solidFill>
              <a:effectLst/>
              <a:uLnTx/>
              <a:uFillTx/>
              <a:latin typeface="Arial Black" pitchFamily="34" charset="0"/>
              <a:ea typeface="+mn-ea"/>
              <a:cs typeface="+mn-cs"/>
            </a:endParaRPr>
          </a:p>
        </p:txBody>
      </p:sp>
      <p:sp>
        <p:nvSpPr>
          <p:cNvPr id="9" name="Subtitle 3"/>
          <p:cNvSpPr txBox="1">
            <a:spLocks/>
          </p:cNvSpPr>
          <p:nvPr/>
        </p:nvSpPr>
        <p:spPr>
          <a:xfrm>
            <a:off x="152400" y="4038600"/>
            <a:ext cx="8915400" cy="1981200"/>
          </a:xfrm>
          <a:prstGeom prst="rect">
            <a:avLst/>
          </a:prstGeom>
          <a:solidFill>
            <a:schemeClr val="tx1"/>
          </a:solidFill>
        </p:spPr>
        <p:txBody>
          <a:bodyPr vert="horz" lIns="91440" tIns="45720" rIns="91440" bIns="45720" rtlCol="0">
            <a:noAutofit/>
          </a:bodyPr>
          <a:lstStyle/>
          <a:p>
            <a:r>
              <a:rPr lang="en-US" sz="3200" b="1" dirty="0" smtClean="0">
                <a:solidFill>
                  <a:schemeClr val="bg1"/>
                </a:solidFill>
              </a:rPr>
              <a:t>IF YOU LEAVE OUT ANY ONE OF THESE 3 INGREDIENTS; </a:t>
            </a:r>
            <a:r>
              <a:rPr lang="en-US" sz="3200" b="1" u="sng" dirty="0" smtClean="0">
                <a:solidFill>
                  <a:schemeClr val="bg1"/>
                </a:solidFill>
              </a:rPr>
              <a:t>YOU WILL NOT BECOME A TRUE CHRISTIAN</a:t>
            </a:r>
            <a:r>
              <a:rPr lang="en-US" sz="3200" b="1" dirty="0" smtClean="0">
                <a:solidFill>
                  <a:schemeClr val="bg1"/>
                </a:solidFill>
              </a:rPr>
              <a:t>, AND YOU WILL NOT HAVE ETERNAL LIFE AND GO TO HEAVEN WHEN YOU DIE.</a:t>
            </a:r>
            <a:endParaRPr lang="en-US" sz="3200" b="1" dirty="0">
              <a:solidFill>
                <a:schemeClr val="bg1"/>
              </a:solidFill>
            </a:endParaRPr>
          </a:p>
        </p:txBody>
      </p:sp>
      <p:sp>
        <p:nvSpPr>
          <p:cNvPr id="10" name="Subtitle 3"/>
          <p:cNvSpPr txBox="1">
            <a:spLocks/>
          </p:cNvSpPr>
          <p:nvPr/>
        </p:nvSpPr>
        <p:spPr>
          <a:xfrm>
            <a:off x="76200" y="76200"/>
            <a:ext cx="8991600" cy="914400"/>
          </a:xfrm>
          <a:prstGeom prst="rect">
            <a:avLst/>
          </a:prstGeom>
          <a:solidFill>
            <a:schemeClr val="tx1"/>
          </a:solidFill>
        </p:spPr>
        <p:txBody>
          <a:bodyPr vert="horz" lIns="91440" tIns="45720" rIns="91440" bIns="45720" rtlCol="0">
            <a:noAutofit/>
          </a:bodyPr>
          <a:lstStyle/>
          <a:p>
            <a:pPr lvl="0" algn="ctr">
              <a:spcBef>
                <a:spcPct val="20000"/>
              </a:spcBef>
            </a:pPr>
            <a:r>
              <a:rPr kumimoji="0" lang="en-US" sz="2800" b="0" i="0" u="none" strike="noStrike" kern="1200" cap="none" spc="0" normalizeH="0" baseline="0" noProof="0" dirty="0" smtClean="0">
                <a:ln>
                  <a:noFill/>
                </a:ln>
                <a:solidFill>
                  <a:schemeClr val="bg1"/>
                </a:solidFill>
                <a:effectLst/>
                <a:uLnTx/>
                <a:uFillTx/>
                <a:latin typeface="Arial Black" pitchFamily="34" charset="0"/>
                <a:ea typeface="+mn-ea"/>
                <a:cs typeface="+mn-cs"/>
              </a:rPr>
              <a:t>THESE</a:t>
            </a:r>
            <a:r>
              <a:rPr kumimoji="0" lang="en-US" sz="2800" b="0" i="0" u="none" strike="noStrike" kern="1200" cap="none" spc="0" normalizeH="0" noProof="0" dirty="0" smtClean="0">
                <a:ln>
                  <a:noFill/>
                </a:ln>
                <a:solidFill>
                  <a:schemeClr val="bg1"/>
                </a:solidFill>
                <a:effectLst/>
                <a:uLnTx/>
                <a:uFillTx/>
                <a:latin typeface="Arial Black" pitchFamily="34" charset="0"/>
                <a:ea typeface="+mn-ea"/>
                <a:cs typeface="+mn-cs"/>
              </a:rPr>
              <a:t> ARE </a:t>
            </a:r>
            <a:r>
              <a:rPr kumimoji="0" lang="en-US" sz="2800" b="0" i="0" u="sng" strike="noStrike" kern="1200" cap="none" spc="0" normalizeH="0" noProof="0" dirty="0" smtClean="0">
                <a:ln>
                  <a:noFill/>
                </a:ln>
                <a:solidFill>
                  <a:schemeClr val="bg1"/>
                </a:solidFill>
                <a:effectLst/>
                <a:uLnTx/>
                <a:uFillTx/>
                <a:latin typeface="Arial Black" pitchFamily="34" charset="0"/>
                <a:ea typeface="+mn-ea"/>
                <a:cs typeface="+mn-cs"/>
              </a:rPr>
              <a:t>THE 3 RIGHT </a:t>
            </a:r>
            <a:r>
              <a:rPr lang="en-US" sz="2800" u="sng" dirty="0" smtClean="0">
                <a:solidFill>
                  <a:schemeClr val="bg1"/>
                </a:solidFill>
                <a:latin typeface="Arial Black" pitchFamily="34" charset="0"/>
              </a:rPr>
              <a:t>INGREDIENTS</a:t>
            </a:r>
            <a:r>
              <a:rPr lang="en-US" sz="2800" dirty="0" smtClean="0">
                <a:solidFill>
                  <a:schemeClr val="bg1"/>
                </a:solidFill>
                <a:latin typeface="Arial Black" pitchFamily="34" charset="0"/>
              </a:rPr>
              <a:t> IN </a:t>
            </a:r>
            <a:r>
              <a:rPr kumimoji="0" lang="en-US" sz="2800" b="0" i="0" u="none" strike="noStrike" kern="1200" cap="none" spc="0" normalizeH="0" baseline="0" noProof="0" dirty="0" smtClean="0">
                <a:ln>
                  <a:noFill/>
                </a:ln>
                <a:solidFill>
                  <a:schemeClr val="bg1"/>
                </a:solidFill>
                <a:effectLst/>
                <a:uLnTx/>
                <a:uFillTx/>
                <a:latin typeface="Arial Black" pitchFamily="34" charset="0"/>
                <a:ea typeface="+mn-ea"/>
                <a:cs typeface="+mn-cs"/>
              </a:rPr>
              <a:t>BECOMEING </a:t>
            </a:r>
            <a:r>
              <a:rPr lang="en-US" sz="2800" dirty="0" smtClean="0">
                <a:solidFill>
                  <a:schemeClr val="bg1"/>
                </a:solidFill>
                <a:latin typeface="Arial Black" pitchFamily="34" charset="0"/>
              </a:rPr>
              <a:t>A TRUE CHRISTIAN.</a:t>
            </a:r>
            <a:endParaRPr kumimoji="0" lang="en-US" sz="2800" b="0" i="0" u="none" strike="noStrike" kern="1200" cap="none" spc="0" normalizeH="0" baseline="0" noProof="0" dirty="0" smtClean="0">
              <a:ln>
                <a:noFill/>
              </a:ln>
              <a:solidFill>
                <a:schemeClr val="bg1"/>
              </a:solidFill>
              <a:effectLst/>
              <a:uLnTx/>
              <a:uFillTx/>
              <a:latin typeface="Arial Black" pitchFamily="34" charset="0"/>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ox(out)">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32"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ox(out)">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2"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 calcmode="lin" valueType="num">
                                      <p:cBhvr additive="base">
                                        <p:cTn id="17" dur="500" fill="hold"/>
                                        <p:tgtEl>
                                          <p:spTgt spid="11"/>
                                        </p:tgtEl>
                                        <p:attrNameLst>
                                          <p:attrName>ppt_x</p:attrName>
                                        </p:attrNameLst>
                                      </p:cBhvr>
                                      <p:tavLst>
                                        <p:tav tm="0">
                                          <p:val>
                                            <p:strVal val="1+#ppt_w/2"/>
                                          </p:val>
                                        </p:tav>
                                        <p:tav tm="100000">
                                          <p:val>
                                            <p:strVal val="#ppt_x"/>
                                          </p:val>
                                        </p:tav>
                                      </p:tavLst>
                                    </p:anim>
                                    <p:anim calcmode="lin" valueType="num">
                                      <p:cBhvr additive="base">
                                        <p:cTn id="18" dur="500" fill="hold"/>
                                        <p:tgtEl>
                                          <p:spTgt spid="11"/>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2"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anim calcmode="lin" valueType="num">
                                      <p:cBhvr additive="base">
                                        <p:cTn id="23" dur="500" fill="hold"/>
                                        <p:tgtEl>
                                          <p:spTgt spid="7"/>
                                        </p:tgtEl>
                                        <p:attrNameLst>
                                          <p:attrName>ppt_x</p:attrName>
                                        </p:attrNameLst>
                                      </p:cBhvr>
                                      <p:tavLst>
                                        <p:tav tm="0">
                                          <p:val>
                                            <p:strVal val="1+#ppt_w/2"/>
                                          </p:val>
                                        </p:tav>
                                        <p:tav tm="100000">
                                          <p:val>
                                            <p:strVal val="#ppt_x"/>
                                          </p:val>
                                        </p:tav>
                                      </p:tavLst>
                                    </p:anim>
                                    <p:anim calcmode="lin" valueType="num">
                                      <p:cBhvr additive="base">
                                        <p:cTn id="24"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 presetClass="entr" presetSubtype="32" fill="hold" grpId="0" nodeType="clickEffect">
                                  <p:stCondLst>
                                    <p:cond delay="0"/>
                                  </p:stCondLst>
                                  <p:childTnLst>
                                    <p:set>
                                      <p:cBhvr>
                                        <p:cTn id="28" dur="1" fill="hold">
                                          <p:stCondLst>
                                            <p:cond delay="0"/>
                                          </p:stCondLst>
                                        </p:cTn>
                                        <p:tgtEl>
                                          <p:spTgt spid="9"/>
                                        </p:tgtEl>
                                        <p:attrNameLst>
                                          <p:attrName>style.visibility</p:attrName>
                                        </p:attrNameLst>
                                      </p:cBhvr>
                                      <p:to>
                                        <p:strVal val="visible"/>
                                      </p:to>
                                    </p:set>
                                    <p:animEffect transition="in" filter="box(out)">
                                      <p:cBhvr>
                                        <p:cTn id="29"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7" grpId="0" animBg="1"/>
      <p:bldP spid="9" grpId="0" animBg="1"/>
      <p:bldP spid="10"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3"/>
          <p:cNvSpPr txBox="1">
            <a:spLocks/>
          </p:cNvSpPr>
          <p:nvPr/>
        </p:nvSpPr>
        <p:spPr>
          <a:xfrm>
            <a:off x="76200" y="609600"/>
            <a:ext cx="8991600" cy="533400"/>
          </a:xfrm>
          <a:prstGeom prst="rect">
            <a:avLst/>
          </a:prstGeom>
          <a:solidFill>
            <a:schemeClr val="tx2">
              <a:lumMod val="75000"/>
            </a:schemeClr>
          </a:solidFill>
        </p:spPr>
        <p:txBody>
          <a:bodyPr vert="horz" lIns="91440" tIns="45720" rIns="91440" bIns="45720" rtlCol="0">
            <a:noAutofit/>
          </a:bodyPr>
          <a:lstStyle/>
          <a:p>
            <a:pPr marL="0" marR="0" lvl="0" indent="0"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700" b="0" i="0" u="none" strike="noStrike" kern="1200" cap="none" spc="0" normalizeH="0" baseline="0" noProof="0" dirty="0" smtClean="0">
                <a:ln>
                  <a:noFill/>
                </a:ln>
                <a:solidFill>
                  <a:schemeClr val="bg1"/>
                </a:solidFill>
                <a:effectLst/>
                <a:uLnTx/>
                <a:uFillTx/>
                <a:latin typeface="Arial Black" pitchFamily="34" charset="0"/>
                <a:ea typeface="+mn-ea"/>
                <a:cs typeface="+mn-cs"/>
              </a:rPr>
              <a:t>A. </a:t>
            </a:r>
            <a:r>
              <a:rPr kumimoji="0" lang="en-US" sz="2700" b="0" i="0" u="sng" strike="noStrike" kern="1200" cap="none" spc="0" normalizeH="0" baseline="0" noProof="0" dirty="0" smtClean="0">
                <a:ln>
                  <a:noFill/>
                </a:ln>
                <a:solidFill>
                  <a:schemeClr val="bg1"/>
                </a:solidFill>
                <a:effectLst/>
                <a:uLnTx/>
                <a:uFillTx/>
                <a:latin typeface="Arial Black" pitchFamily="34" charset="0"/>
                <a:ea typeface="+mn-ea"/>
                <a:cs typeface="+mn-cs"/>
              </a:rPr>
              <a:t>ADMIT</a:t>
            </a:r>
            <a:r>
              <a:rPr kumimoji="0" lang="en-US" sz="2700" b="0" i="0" u="none" strike="noStrike" kern="1200" cap="none" spc="0" normalizeH="0" baseline="0" noProof="0" dirty="0" smtClean="0">
                <a:ln>
                  <a:noFill/>
                </a:ln>
                <a:solidFill>
                  <a:schemeClr val="bg1"/>
                </a:solidFill>
                <a:effectLst/>
                <a:uLnTx/>
                <a:uFillTx/>
                <a:latin typeface="Arial Black" pitchFamily="34" charset="0"/>
                <a:ea typeface="+mn-ea"/>
                <a:cs typeface="+mn-cs"/>
              </a:rPr>
              <a:t>, THAT YOU ARE A SINNER.</a:t>
            </a:r>
          </a:p>
        </p:txBody>
      </p:sp>
      <p:sp>
        <p:nvSpPr>
          <p:cNvPr id="11" name="Subtitle 3"/>
          <p:cNvSpPr txBox="1">
            <a:spLocks/>
          </p:cNvSpPr>
          <p:nvPr/>
        </p:nvSpPr>
        <p:spPr>
          <a:xfrm>
            <a:off x="76200" y="1219200"/>
            <a:ext cx="8991600" cy="1295400"/>
          </a:xfrm>
          <a:prstGeom prst="rect">
            <a:avLst/>
          </a:prstGeom>
          <a:solidFill>
            <a:schemeClr val="tx2">
              <a:lumMod val="75000"/>
            </a:schemeClr>
          </a:solidFill>
        </p:spPr>
        <p:txBody>
          <a:bodyPr vert="horz" lIns="91440" tIns="45720" rIns="91440" bIns="45720" rtlCol="0">
            <a:noAutofit/>
          </a:bodyPr>
          <a:lstStyle/>
          <a:p>
            <a:pPr marL="0" marR="0" lvl="0" indent="0"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700" b="0" i="0" u="none" strike="noStrike" kern="1200" cap="none" spc="0" normalizeH="0" baseline="0" noProof="0" dirty="0" smtClean="0">
                <a:ln>
                  <a:noFill/>
                </a:ln>
                <a:solidFill>
                  <a:schemeClr val="bg1"/>
                </a:solidFill>
                <a:effectLst/>
                <a:uLnTx/>
                <a:uFillTx/>
                <a:latin typeface="Arial Black" pitchFamily="34" charset="0"/>
                <a:ea typeface="+mn-ea"/>
                <a:cs typeface="+mn-cs"/>
              </a:rPr>
              <a:t>B. </a:t>
            </a:r>
            <a:r>
              <a:rPr kumimoji="0" lang="en-US" sz="2700" b="0" i="0" u="sng" strike="noStrike" kern="1200" cap="none" spc="0" normalizeH="0" baseline="0" noProof="0" dirty="0" smtClean="0">
                <a:ln>
                  <a:noFill/>
                </a:ln>
                <a:solidFill>
                  <a:schemeClr val="bg1"/>
                </a:solidFill>
                <a:effectLst/>
                <a:uLnTx/>
                <a:uFillTx/>
                <a:latin typeface="Arial Black" pitchFamily="34" charset="0"/>
                <a:ea typeface="+mn-ea"/>
                <a:cs typeface="+mn-cs"/>
              </a:rPr>
              <a:t>BELIEVE</a:t>
            </a:r>
            <a:r>
              <a:rPr kumimoji="0" lang="en-US" sz="2700" b="0" i="0" u="none" strike="noStrike" kern="1200" cap="none" spc="0" normalizeH="0" baseline="0" noProof="0" dirty="0" smtClean="0">
                <a:ln>
                  <a:noFill/>
                </a:ln>
                <a:solidFill>
                  <a:schemeClr val="bg1"/>
                </a:solidFill>
                <a:effectLst/>
                <a:uLnTx/>
                <a:uFillTx/>
                <a:latin typeface="Arial Black" pitchFamily="34" charset="0"/>
                <a:ea typeface="+mn-ea"/>
                <a:cs typeface="+mn-cs"/>
              </a:rPr>
              <a:t> IN THE DEATH, BURIAL &amp;</a:t>
            </a:r>
            <a:r>
              <a:rPr kumimoji="0" lang="en-US" sz="2700" b="0" i="0" u="none" strike="noStrike" kern="1200" cap="none" spc="0" normalizeH="0" noProof="0" dirty="0" smtClean="0">
                <a:ln>
                  <a:noFill/>
                </a:ln>
                <a:solidFill>
                  <a:schemeClr val="bg1"/>
                </a:solidFill>
                <a:effectLst/>
                <a:uLnTx/>
                <a:uFillTx/>
                <a:latin typeface="Arial Black" pitchFamily="34" charset="0"/>
                <a:ea typeface="+mn-ea"/>
                <a:cs typeface="+mn-cs"/>
              </a:rPr>
              <a:t> </a:t>
            </a:r>
            <a:br>
              <a:rPr kumimoji="0" lang="en-US" sz="2700" b="0" i="0" u="none" strike="noStrike" kern="1200" cap="none" spc="0" normalizeH="0" noProof="0" dirty="0" smtClean="0">
                <a:ln>
                  <a:noFill/>
                </a:ln>
                <a:solidFill>
                  <a:schemeClr val="bg1"/>
                </a:solidFill>
                <a:effectLst/>
                <a:uLnTx/>
                <a:uFillTx/>
                <a:latin typeface="Arial Black" pitchFamily="34" charset="0"/>
                <a:ea typeface="+mn-ea"/>
                <a:cs typeface="+mn-cs"/>
              </a:rPr>
            </a:br>
            <a:r>
              <a:rPr kumimoji="0" lang="en-US" sz="2700" b="0" i="0" u="none" strike="noStrike" kern="1200" cap="none" spc="0" normalizeH="0" noProof="0" dirty="0" smtClean="0">
                <a:ln>
                  <a:noFill/>
                </a:ln>
                <a:solidFill>
                  <a:schemeClr val="bg1"/>
                </a:solidFill>
                <a:effectLst/>
                <a:uLnTx/>
                <a:uFillTx/>
                <a:latin typeface="Arial Black" pitchFamily="34" charset="0"/>
                <a:ea typeface="+mn-ea"/>
                <a:cs typeface="+mn-cs"/>
              </a:rPr>
              <a:t>    RESURRECTION OF JESUS CHRIST. </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400" b="0" i="0" u="none" strike="noStrike" kern="1200" cap="none" spc="0" normalizeH="0" noProof="0" dirty="0" smtClean="0">
                <a:ln>
                  <a:noFill/>
                </a:ln>
                <a:solidFill>
                  <a:srgbClr val="FFFF00"/>
                </a:solidFill>
                <a:effectLst/>
                <a:uLnTx/>
                <a:uFillTx/>
                <a:latin typeface="Arial Black" pitchFamily="34" charset="0"/>
                <a:ea typeface="+mn-ea"/>
                <a:cs typeface="+mn-cs"/>
              </a:rPr>
              <a:t>(A PHYSICAL, BODLY RESURRECTION.)</a:t>
            </a:r>
            <a:endParaRPr kumimoji="0" lang="en-US" sz="2400" b="0" i="0" u="none" strike="noStrike" kern="1200" cap="none" spc="0" normalizeH="0" baseline="0" noProof="0" dirty="0" smtClean="0">
              <a:ln>
                <a:noFill/>
              </a:ln>
              <a:solidFill>
                <a:srgbClr val="FFFF00"/>
              </a:solidFill>
              <a:effectLst/>
              <a:uLnTx/>
              <a:uFillTx/>
              <a:latin typeface="Arial Black" pitchFamily="34" charset="0"/>
              <a:ea typeface="+mn-ea"/>
              <a:cs typeface="+mn-cs"/>
            </a:endParaRPr>
          </a:p>
        </p:txBody>
      </p:sp>
      <p:sp>
        <p:nvSpPr>
          <p:cNvPr id="7" name="Subtitle 3"/>
          <p:cNvSpPr txBox="1">
            <a:spLocks/>
          </p:cNvSpPr>
          <p:nvPr/>
        </p:nvSpPr>
        <p:spPr>
          <a:xfrm>
            <a:off x="76200" y="2590800"/>
            <a:ext cx="8991600" cy="914400"/>
          </a:xfrm>
          <a:prstGeom prst="rect">
            <a:avLst/>
          </a:prstGeom>
          <a:solidFill>
            <a:schemeClr val="tx2">
              <a:lumMod val="75000"/>
            </a:schemeClr>
          </a:solidFill>
        </p:spPr>
        <p:txBody>
          <a:bodyPr vert="horz" lIns="91440" tIns="45720" rIns="91440" bIns="45720" rtlCol="0">
            <a:noAutofit/>
          </a:bodyPr>
          <a:lstStyle/>
          <a:p>
            <a:pPr marL="0" marR="0" lvl="0" indent="0" defTabSz="914400" rtl="0" eaLnBrk="1" fontAlgn="auto" latinLnBrk="0" hangingPunct="1">
              <a:lnSpc>
                <a:spcPct val="100000"/>
              </a:lnSpc>
              <a:spcBef>
                <a:spcPct val="20000"/>
              </a:spcBef>
              <a:spcAft>
                <a:spcPts val="0"/>
              </a:spcAft>
              <a:buClrTx/>
              <a:buSzTx/>
              <a:buFont typeface="Arial" pitchFamily="34" charset="0"/>
              <a:buNone/>
              <a:tabLst/>
              <a:defRPr/>
            </a:pPr>
            <a:r>
              <a:rPr lang="en-US" sz="2700" dirty="0">
                <a:solidFill>
                  <a:schemeClr val="bg1"/>
                </a:solidFill>
                <a:latin typeface="Arial Black" pitchFamily="34" charset="0"/>
              </a:rPr>
              <a:t>C</a:t>
            </a:r>
            <a:r>
              <a:rPr kumimoji="0" lang="en-US" sz="2700" b="0" i="0" u="none" strike="noStrike" kern="1200" cap="none" spc="0" normalizeH="0" baseline="0" noProof="0" dirty="0" smtClean="0">
                <a:ln>
                  <a:noFill/>
                </a:ln>
                <a:solidFill>
                  <a:schemeClr val="bg1"/>
                </a:solidFill>
                <a:effectLst/>
                <a:uLnTx/>
                <a:uFillTx/>
                <a:latin typeface="Arial Black" pitchFamily="34" charset="0"/>
                <a:ea typeface="+mn-ea"/>
                <a:cs typeface="+mn-cs"/>
              </a:rPr>
              <a:t>. </a:t>
            </a:r>
            <a:r>
              <a:rPr kumimoji="0" lang="en-US" sz="2700" b="0" i="0" u="sng" strike="noStrike" kern="1200" cap="none" spc="0" normalizeH="0" baseline="0" noProof="0" dirty="0" smtClean="0">
                <a:ln>
                  <a:noFill/>
                </a:ln>
                <a:solidFill>
                  <a:schemeClr val="bg1"/>
                </a:solidFill>
                <a:effectLst/>
                <a:uLnTx/>
                <a:uFillTx/>
                <a:latin typeface="Arial Black" pitchFamily="34" charset="0"/>
                <a:ea typeface="+mn-ea"/>
                <a:cs typeface="+mn-cs"/>
              </a:rPr>
              <a:t>ACCEPT</a:t>
            </a:r>
            <a:r>
              <a:rPr kumimoji="0" lang="en-US" sz="2700" b="0" i="0" strike="noStrike" kern="1200" cap="none" spc="0" normalizeH="0" baseline="0" noProof="0" dirty="0" smtClean="0">
                <a:ln>
                  <a:noFill/>
                </a:ln>
                <a:solidFill>
                  <a:schemeClr val="bg1"/>
                </a:solidFill>
                <a:effectLst/>
                <a:uLnTx/>
                <a:uFillTx/>
                <a:latin typeface="Arial Black" pitchFamily="34" charset="0"/>
                <a:ea typeface="+mn-ea"/>
                <a:cs typeface="+mn-cs"/>
              </a:rPr>
              <a:t> JESUS</a:t>
            </a:r>
            <a:r>
              <a:rPr kumimoji="0" lang="en-US" sz="2700" b="0" i="0" strike="noStrike" kern="1200" cap="none" spc="0" normalizeH="0" noProof="0" dirty="0" smtClean="0">
                <a:ln>
                  <a:noFill/>
                </a:ln>
                <a:solidFill>
                  <a:schemeClr val="bg1"/>
                </a:solidFill>
                <a:effectLst/>
                <a:uLnTx/>
                <a:uFillTx/>
                <a:latin typeface="Arial Black" pitchFamily="34" charset="0"/>
                <a:ea typeface="+mn-ea"/>
                <a:cs typeface="+mn-cs"/>
              </a:rPr>
              <a:t> CHRIST, PLUS NOTHING, MINUS NOTHING INTO YOUR HEART BY FAITH</a:t>
            </a:r>
            <a:endParaRPr kumimoji="0" lang="en-US" sz="2700" b="0" i="0" u="none" strike="noStrike" kern="1200" cap="none" spc="0" normalizeH="0" baseline="0" noProof="0" dirty="0" smtClean="0">
              <a:ln>
                <a:noFill/>
              </a:ln>
              <a:solidFill>
                <a:schemeClr val="bg1"/>
              </a:solidFill>
              <a:effectLst/>
              <a:uLnTx/>
              <a:uFillTx/>
              <a:latin typeface="Arial Black" pitchFamily="34" charset="0"/>
              <a:ea typeface="+mn-ea"/>
              <a:cs typeface="+mn-cs"/>
            </a:endParaRPr>
          </a:p>
        </p:txBody>
      </p:sp>
      <p:sp>
        <p:nvSpPr>
          <p:cNvPr id="9" name="Subtitle 3"/>
          <p:cNvSpPr txBox="1">
            <a:spLocks/>
          </p:cNvSpPr>
          <p:nvPr/>
        </p:nvSpPr>
        <p:spPr>
          <a:xfrm>
            <a:off x="152400" y="3581400"/>
            <a:ext cx="8915400" cy="533400"/>
          </a:xfrm>
          <a:prstGeom prst="rect">
            <a:avLst/>
          </a:prstGeom>
          <a:solidFill>
            <a:schemeClr val="tx1"/>
          </a:solidFill>
        </p:spPr>
        <p:txBody>
          <a:bodyPr vert="horz" lIns="91440" tIns="45720" rIns="91440" bIns="45720" rtlCol="0">
            <a:noAutofit/>
          </a:bodyPr>
          <a:lstStyle/>
          <a:p>
            <a:pPr algn="ctr"/>
            <a:r>
              <a:rPr lang="en-US" sz="3200" b="1" dirty="0" smtClean="0">
                <a:solidFill>
                  <a:schemeClr val="bg1"/>
                </a:solidFill>
                <a:latin typeface="Arial Black" pitchFamily="34" charset="0"/>
              </a:rPr>
              <a:t>YOU WILL BECOME A NEW PERSON.</a:t>
            </a:r>
            <a:endParaRPr lang="en-US" sz="3200" b="1" dirty="0">
              <a:solidFill>
                <a:schemeClr val="bg1"/>
              </a:solidFill>
              <a:latin typeface="Arial Black" pitchFamily="34" charset="0"/>
            </a:endParaRPr>
          </a:p>
        </p:txBody>
      </p:sp>
      <p:sp>
        <p:nvSpPr>
          <p:cNvPr id="10" name="Subtitle 3"/>
          <p:cNvSpPr txBox="1">
            <a:spLocks/>
          </p:cNvSpPr>
          <p:nvPr/>
        </p:nvSpPr>
        <p:spPr>
          <a:xfrm>
            <a:off x="76200" y="76200"/>
            <a:ext cx="8991600" cy="457200"/>
          </a:xfrm>
          <a:prstGeom prst="rect">
            <a:avLst/>
          </a:prstGeom>
          <a:solidFill>
            <a:schemeClr val="tx1"/>
          </a:solidFill>
        </p:spPr>
        <p:txBody>
          <a:bodyPr vert="horz" lIns="91440" tIns="45720" rIns="91440" bIns="45720" rtlCol="0">
            <a:noAutofit/>
          </a:bodyPr>
          <a:lstStyle/>
          <a:p>
            <a:pPr lvl="0" algn="ctr">
              <a:spcBef>
                <a:spcPct val="20000"/>
              </a:spcBef>
            </a:pPr>
            <a:r>
              <a:rPr kumimoji="0" lang="en-US" sz="2800" b="0" i="0" u="none" strike="noStrike" kern="1200" cap="none" spc="0" normalizeH="0" baseline="0" noProof="0" dirty="0" smtClean="0">
                <a:ln>
                  <a:noFill/>
                </a:ln>
                <a:solidFill>
                  <a:schemeClr val="bg1"/>
                </a:solidFill>
                <a:effectLst/>
                <a:uLnTx/>
                <a:uFillTx/>
                <a:latin typeface="Arial Black" pitchFamily="34" charset="0"/>
                <a:ea typeface="+mn-ea"/>
                <a:cs typeface="+mn-cs"/>
              </a:rPr>
              <a:t>AFTER YOU TRULY DO THESE 3 THINGS:</a:t>
            </a:r>
          </a:p>
        </p:txBody>
      </p:sp>
      <p:sp>
        <p:nvSpPr>
          <p:cNvPr id="8" name="Subtitle 3"/>
          <p:cNvSpPr txBox="1">
            <a:spLocks/>
          </p:cNvSpPr>
          <p:nvPr/>
        </p:nvSpPr>
        <p:spPr>
          <a:xfrm>
            <a:off x="76200" y="4191000"/>
            <a:ext cx="8991600" cy="1981200"/>
          </a:xfrm>
          <a:prstGeom prst="rect">
            <a:avLst/>
          </a:prstGeom>
          <a:solidFill>
            <a:schemeClr val="tx2">
              <a:lumMod val="75000"/>
            </a:schemeClr>
          </a:solidFill>
        </p:spPr>
        <p:txBody>
          <a:bodyPr vert="horz" lIns="91440" tIns="45720" rIns="91440" bIns="45720" rtlCol="0">
            <a:noAutofit/>
          </a:bodyPr>
          <a:lstStyle/>
          <a:p>
            <a:r>
              <a:rPr lang="en-US" sz="3200" dirty="0" smtClean="0">
                <a:solidFill>
                  <a:srgbClr val="FFFF00"/>
                </a:solidFill>
                <a:latin typeface="Arial Black" pitchFamily="34" charset="0"/>
              </a:rPr>
              <a:t>2 Cor. 5:17 “Therefore </a:t>
            </a:r>
            <a:r>
              <a:rPr lang="en-US" sz="3200" dirty="0">
                <a:solidFill>
                  <a:srgbClr val="FFFF00"/>
                </a:solidFill>
                <a:latin typeface="Arial Black" pitchFamily="34" charset="0"/>
              </a:rPr>
              <a:t>if any man be in Christ, he is a new creature: old things are passed away; behold, all things are become new</a:t>
            </a:r>
            <a:r>
              <a:rPr lang="en-US" sz="3200" dirty="0" smtClean="0">
                <a:solidFill>
                  <a:srgbClr val="FFFF00"/>
                </a:solidFill>
                <a:latin typeface="Arial Black" pitchFamily="34" charset="0"/>
              </a:rPr>
              <a:t>.”</a:t>
            </a:r>
            <a:endParaRPr lang="en-US" sz="3200" dirty="0">
              <a:solidFill>
                <a:srgbClr val="FFFF00"/>
              </a:solidFill>
              <a:latin typeface="Arial Black"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ox(out)">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32"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ox(out)">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2"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 calcmode="lin" valueType="num">
                                      <p:cBhvr additive="base">
                                        <p:cTn id="17" dur="500" fill="hold"/>
                                        <p:tgtEl>
                                          <p:spTgt spid="11"/>
                                        </p:tgtEl>
                                        <p:attrNameLst>
                                          <p:attrName>ppt_x</p:attrName>
                                        </p:attrNameLst>
                                      </p:cBhvr>
                                      <p:tavLst>
                                        <p:tav tm="0">
                                          <p:val>
                                            <p:strVal val="1+#ppt_w/2"/>
                                          </p:val>
                                        </p:tav>
                                        <p:tav tm="100000">
                                          <p:val>
                                            <p:strVal val="#ppt_x"/>
                                          </p:val>
                                        </p:tav>
                                      </p:tavLst>
                                    </p:anim>
                                    <p:anim calcmode="lin" valueType="num">
                                      <p:cBhvr additive="base">
                                        <p:cTn id="18" dur="500" fill="hold"/>
                                        <p:tgtEl>
                                          <p:spTgt spid="11"/>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2"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anim calcmode="lin" valueType="num">
                                      <p:cBhvr additive="base">
                                        <p:cTn id="23" dur="500" fill="hold"/>
                                        <p:tgtEl>
                                          <p:spTgt spid="7"/>
                                        </p:tgtEl>
                                        <p:attrNameLst>
                                          <p:attrName>ppt_x</p:attrName>
                                        </p:attrNameLst>
                                      </p:cBhvr>
                                      <p:tavLst>
                                        <p:tav tm="0">
                                          <p:val>
                                            <p:strVal val="1+#ppt_w/2"/>
                                          </p:val>
                                        </p:tav>
                                        <p:tav tm="100000">
                                          <p:val>
                                            <p:strVal val="#ppt_x"/>
                                          </p:val>
                                        </p:tav>
                                      </p:tavLst>
                                    </p:anim>
                                    <p:anim calcmode="lin" valueType="num">
                                      <p:cBhvr additive="base">
                                        <p:cTn id="24"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 presetClass="entr" presetSubtype="32" fill="hold" grpId="0" nodeType="clickEffect">
                                  <p:stCondLst>
                                    <p:cond delay="0"/>
                                  </p:stCondLst>
                                  <p:childTnLst>
                                    <p:set>
                                      <p:cBhvr>
                                        <p:cTn id="28" dur="1" fill="hold">
                                          <p:stCondLst>
                                            <p:cond delay="0"/>
                                          </p:stCondLst>
                                        </p:cTn>
                                        <p:tgtEl>
                                          <p:spTgt spid="9"/>
                                        </p:tgtEl>
                                        <p:attrNameLst>
                                          <p:attrName>style.visibility</p:attrName>
                                        </p:attrNameLst>
                                      </p:cBhvr>
                                      <p:to>
                                        <p:strVal val="visible"/>
                                      </p:to>
                                    </p:set>
                                    <p:animEffect transition="in" filter="box(out)">
                                      <p:cBhvr>
                                        <p:cTn id="29" dur="500"/>
                                        <p:tgtEl>
                                          <p:spTgt spid="9"/>
                                        </p:tgtEl>
                                      </p:cBhvr>
                                    </p:animEffect>
                                  </p:childTnLst>
                                </p:cTn>
                              </p:par>
                            </p:childTnLst>
                          </p:cTn>
                        </p:par>
                      </p:childTnLst>
                    </p:cTn>
                  </p:par>
                  <p:par>
                    <p:cTn id="30" fill="hold">
                      <p:stCondLst>
                        <p:cond delay="indefinite"/>
                      </p:stCondLst>
                      <p:childTnLst>
                        <p:par>
                          <p:cTn id="31" fill="hold">
                            <p:stCondLst>
                              <p:cond delay="0"/>
                            </p:stCondLst>
                            <p:childTnLst>
                              <p:par>
                                <p:cTn id="32" presetID="2" presetClass="entr" presetSubtype="2" fill="hold" grpId="0" nodeType="clickEffect">
                                  <p:stCondLst>
                                    <p:cond delay="0"/>
                                  </p:stCondLst>
                                  <p:childTnLst>
                                    <p:set>
                                      <p:cBhvr>
                                        <p:cTn id="33" dur="1" fill="hold">
                                          <p:stCondLst>
                                            <p:cond delay="0"/>
                                          </p:stCondLst>
                                        </p:cTn>
                                        <p:tgtEl>
                                          <p:spTgt spid="8"/>
                                        </p:tgtEl>
                                        <p:attrNameLst>
                                          <p:attrName>style.visibility</p:attrName>
                                        </p:attrNameLst>
                                      </p:cBhvr>
                                      <p:to>
                                        <p:strVal val="visible"/>
                                      </p:to>
                                    </p:set>
                                    <p:anim calcmode="lin" valueType="num">
                                      <p:cBhvr additive="base">
                                        <p:cTn id="34" dur="500" fill="hold"/>
                                        <p:tgtEl>
                                          <p:spTgt spid="8"/>
                                        </p:tgtEl>
                                        <p:attrNameLst>
                                          <p:attrName>ppt_x</p:attrName>
                                        </p:attrNameLst>
                                      </p:cBhvr>
                                      <p:tavLst>
                                        <p:tav tm="0">
                                          <p:val>
                                            <p:strVal val="1+#ppt_w/2"/>
                                          </p:val>
                                        </p:tav>
                                        <p:tav tm="100000">
                                          <p:val>
                                            <p:strVal val="#ppt_x"/>
                                          </p:val>
                                        </p:tav>
                                      </p:tavLst>
                                    </p:anim>
                                    <p:anim calcmode="lin" valueType="num">
                                      <p:cBhvr additive="base">
                                        <p:cTn id="35" dur="500" fill="hold"/>
                                        <p:tgtEl>
                                          <p:spTgt spid="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7" grpId="0" animBg="1"/>
      <p:bldP spid="9" grpId="0" animBg="1"/>
      <p:bldP spid="10" grpId="0" animBg="1"/>
      <p:bldP spid="8"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200"/>
            <a:ext cx="7772400" cy="1470025"/>
          </a:xfrm>
        </p:spPr>
        <p:txBody>
          <a:bodyPr/>
          <a:lstStyle/>
          <a:p>
            <a:r>
              <a:rPr lang="en-US" dirty="0" smtClean="0">
                <a:latin typeface="Arial Black" pitchFamily="34" charset="0"/>
              </a:rPr>
              <a:t>NOW, LET’S GO BACK TO THOSE</a:t>
            </a:r>
            <a:endParaRPr lang="en-US" dirty="0">
              <a:latin typeface="Arial Black" pitchFamily="34" charset="0"/>
            </a:endParaRPr>
          </a:p>
        </p:txBody>
      </p:sp>
      <p:sp>
        <p:nvSpPr>
          <p:cNvPr id="4" name="Subtitle 2"/>
          <p:cNvSpPr txBox="1">
            <a:spLocks/>
          </p:cNvSpPr>
          <p:nvPr/>
        </p:nvSpPr>
        <p:spPr>
          <a:xfrm>
            <a:off x="990600" y="1447800"/>
            <a:ext cx="7239000" cy="987425"/>
          </a:xfrm>
          <a:prstGeom prst="rect">
            <a:avLst/>
          </a:prstGeom>
          <a:solidFill>
            <a:schemeClr val="tx1"/>
          </a:solidFill>
        </p:spPr>
        <p:txBody>
          <a:bodyPr vert="horz" lIns="91440" tIns="45720" rIns="91440" bIns="45720" rtlCol="0">
            <a:normAutofit fontScale="92500" lnSpcReduction="10000"/>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0" i="0" u="none" strike="noStrike" kern="1200" cap="none" spc="0" normalizeH="0" baseline="0" noProof="0" dirty="0" smtClean="0">
                <a:ln>
                  <a:noFill/>
                </a:ln>
                <a:solidFill>
                  <a:srgbClr val="FFFF00"/>
                </a:solidFill>
                <a:effectLst/>
                <a:uLnTx/>
                <a:uFillTx/>
                <a:latin typeface="Arial Black" pitchFamily="34" charset="0"/>
                <a:ea typeface="+mn-ea"/>
                <a:cs typeface="+mn-cs"/>
              </a:rPr>
              <a:t>COMMON QUESTIONS</a:t>
            </a:r>
            <a:r>
              <a:rPr kumimoji="0" lang="en-US" sz="3200" b="0" i="0" u="none" strike="noStrike" kern="1200" cap="none" spc="0" normalizeH="0" noProof="0" dirty="0" smtClean="0">
                <a:ln>
                  <a:noFill/>
                </a:ln>
                <a:solidFill>
                  <a:srgbClr val="FFFF00"/>
                </a:solidFill>
                <a:effectLst/>
                <a:uLnTx/>
                <a:uFillTx/>
                <a:latin typeface="Arial Black" pitchFamily="34" charset="0"/>
                <a:ea typeface="+mn-ea"/>
                <a:cs typeface="+mn-cs"/>
              </a:rPr>
              <a:t> WE ASK OURSELVES AT TIMES</a:t>
            </a:r>
            <a:endParaRPr kumimoji="0" lang="en-US" sz="3200" b="0" i="0" u="none" strike="noStrike" kern="1200" cap="none" spc="0" normalizeH="0" baseline="0" noProof="0" dirty="0" smtClean="0">
              <a:ln>
                <a:noFill/>
              </a:ln>
              <a:solidFill>
                <a:srgbClr val="FFFF00"/>
              </a:solidFill>
              <a:effectLst/>
              <a:uLnTx/>
              <a:uFillTx/>
              <a:latin typeface="Arial Black" pitchFamily="34" charset="0"/>
              <a:ea typeface="+mn-ea"/>
              <a:cs typeface="+mn-cs"/>
            </a:endParaRPr>
          </a:p>
        </p:txBody>
      </p:sp>
      <p:sp>
        <p:nvSpPr>
          <p:cNvPr id="5" name="Title 1"/>
          <p:cNvSpPr txBox="1">
            <a:spLocks/>
          </p:cNvSpPr>
          <p:nvPr/>
        </p:nvSpPr>
        <p:spPr>
          <a:xfrm>
            <a:off x="685800" y="2819400"/>
            <a:ext cx="7772400" cy="3276599"/>
          </a:xfrm>
          <a:prstGeom prst="rect">
            <a:avLst/>
          </a:prstGeom>
        </p:spPr>
        <p:txBody>
          <a:bodyPr vert="horz" lIns="91440" tIns="45720" rIns="91440" bIns="45720" rtlCol="0" anchor="ctr">
            <a:noAutofit/>
          </a:bodyPr>
          <a:lstStyle/>
          <a:p>
            <a:pPr algn="ctr">
              <a:spcBef>
                <a:spcPct val="0"/>
              </a:spcBef>
            </a:pPr>
            <a:r>
              <a:rPr lang="en-US" sz="3200" dirty="0" smtClean="0">
                <a:latin typeface="Arial Black" pitchFamily="34" charset="0"/>
                <a:ea typeface="+mj-ea"/>
                <a:cs typeface="+mj-cs"/>
              </a:rPr>
              <a:t>What is life?</a:t>
            </a:r>
          </a:p>
          <a:p>
            <a:pPr algn="ctr">
              <a:spcBef>
                <a:spcPct val="0"/>
              </a:spcBef>
            </a:pPr>
            <a:r>
              <a:rPr lang="en-US" sz="3200" dirty="0" smtClean="0">
                <a:latin typeface="Arial Black" pitchFamily="34" charset="0"/>
                <a:ea typeface="+mj-ea"/>
                <a:cs typeface="+mj-cs"/>
              </a:rPr>
              <a:t>Who am I?</a:t>
            </a:r>
          </a:p>
          <a:p>
            <a:pPr lvl="0" algn="ctr">
              <a:spcBef>
                <a:spcPct val="0"/>
              </a:spcBef>
            </a:pPr>
            <a:r>
              <a:rPr lang="en-US" sz="3200" dirty="0" smtClean="0">
                <a:latin typeface="Arial Black" pitchFamily="34" charset="0"/>
                <a:ea typeface="+mj-ea"/>
                <a:cs typeface="+mj-cs"/>
              </a:rPr>
              <a:t>Where did I come from?</a:t>
            </a:r>
          </a:p>
          <a:p>
            <a:pPr lvl="0" algn="ctr">
              <a:spcBef>
                <a:spcPct val="0"/>
              </a:spcBef>
            </a:pPr>
            <a:r>
              <a:rPr lang="en-US" sz="3200" dirty="0" smtClean="0">
                <a:latin typeface="Arial Black" pitchFamily="34" charset="0"/>
                <a:ea typeface="+mj-ea"/>
                <a:cs typeface="+mj-cs"/>
              </a:rPr>
              <a:t>Why am I here?</a:t>
            </a:r>
          </a:p>
          <a:p>
            <a:pPr lvl="0" algn="ctr">
              <a:spcBef>
                <a:spcPct val="0"/>
              </a:spcBef>
            </a:pPr>
            <a:r>
              <a:rPr lang="en-US" sz="3200" dirty="0" smtClean="0">
                <a:latin typeface="Arial Black" pitchFamily="34" charset="0"/>
                <a:ea typeface="+mj-ea"/>
                <a:cs typeface="+mj-cs"/>
              </a:rPr>
              <a:t>What is my purpose?</a:t>
            </a:r>
          </a:p>
          <a:p>
            <a:pPr lvl="0" algn="ctr">
              <a:spcBef>
                <a:spcPct val="0"/>
              </a:spcBef>
            </a:pPr>
            <a:r>
              <a:rPr lang="en-US" sz="3200" dirty="0" smtClean="0">
                <a:latin typeface="Arial Black" pitchFamily="34" charset="0"/>
                <a:ea typeface="+mj-ea"/>
                <a:cs typeface="+mj-cs"/>
              </a:rPr>
              <a:t>Where am I going when I die?</a:t>
            </a:r>
          </a:p>
        </p:txBody>
      </p:sp>
      <p:sp>
        <p:nvSpPr>
          <p:cNvPr id="10" name="Right Arrow 9"/>
          <p:cNvSpPr/>
          <p:nvPr/>
        </p:nvSpPr>
        <p:spPr>
          <a:xfrm>
            <a:off x="1219200" y="4952999"/>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par>
                                <p:cTn id="8" presetID="10" presetClass="entr" presetSubtype="0" fill="hold" grpId="1" nodeType="withEffect">
                                  <p:stCondLst>
                                    <p:cond delay="0"/>
                                  </p:stCondLst>
                                  <p:childTnLst>
                                    <p:set>
                                      <p:cBhvr>
                                        <p:cTn id="9" dur="1" fill="hold">
                                          <p:stCondLst>
                                            <p:cond delay="0"/>
                                          </p:stCondLst>
                                        </p:cTn>
                                        <p:tgtEl>
                                          <p:spTgt spid="4">
                                            <p:bg/>
                                          </p:spTgt>
                                        </p:tgtEl>
                                        <p:attrNameLst>
                                          <p:attrName>style.visibility</p:attrName>
                                        </p:attrNameLst>
                                      </p:cBhvr>
                                      <p:to>
                                        <p:strVal val="visible"/>
                                      </p:to>
                                    </p:set>
                                    <p:animEffect transition="in" filter="fade">
                                      <p:cBhvr>
                                        <p:cTn id="10" dur="1000"/>
                                        <p:tgtEl>
                                          <p:spTgt spid="4">
                                            <p:bg/>
                                          </p:spTgt>
                                        </p:tgtEl>
                                      </p:cBhvr>
                                    </p:animEffect>
                                  </p:childTnLst>
                                </p:cTn>
                              </p:par>
                              <p:par>
                                <p:cTn id="11" presetID="10" presetClass="entr" presetSubtype="0" fill="hold" grpId="1" nodeType="with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Effect transition="in" filter="fade">
                                      <p:cBhvr>
                                        <p:cTn id="13" dur="1000"/>
                                        <p:tgtEl>
                                          <p:spTgt spid="4">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fade">
                                      <p:cBhvr>
                                        <p:cTn id="18" dur="500"/>
                                        <p:tgtEl>
                                          <p:spTgt spid="5"/>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fade">
                                      <p:cBhvr>
                                        <p:cTn id="23"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1" uiExpand="1" build="allAtOnce" animBg="1"/>
      <p:bldP spid="5" grpId="0"/>
      <p:bldP spid="10"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533400" y="228600"/>
            <a:ext cx="8153400" cy="1600200"/>
          </a:xfrm>
          <a:prstGeom prst="rect">
            <a:avLst/>
          </a:prstGeom>
          <a:solidFill>
            <a:schemeClr val="tx1"/>
          </a:solidFill>
        </p:spPr>
        <p:txBody>
          <a:bodyPr vert="horz" lIns="91440" tIns="45720" rIns="91440" bIns="45720" rtlCol="0">
            <a:noAutofit/>
          </a:bodyPr>
          <a:lstStyle/>
          <a:p>
            <a:pPr lvl="0" algn="ctr">
              <a:spcBef>
                <a:spcPct val="0"/>
              </a:spcBef>
            </a:pPr>
            <a:r>
              <a:rPr lang="en-US" sz="4800" dirty="0" smtClean="0">
                <a:solidFill>
                  <a:schemeClr val="bg1"/>
                </a:solidFill>
                <a:latin typeface="Arial Black" pitchFamily="34" charset="0"/>
              </a:rPr>
              <a:t>So, what is my, or your </a:t>
            </a:r>
            <a:r>
              <a:rPr lang="en-US" sz="4800" dirty="0" smtClean="0">
                <a:solidFill>
                  <a:srgbClr val="FFFF00"/>
                </a:solidFill>
                <a:latin typeface="Arial Black" pitchFamily="34" charset="0"/>
              </a:rPr>
              <a:t>main purpose</a:t>
            </a:r>
            <a:r>
              <a:rPr lang="en-US" sz="4800" dirty="0" smtClean="0">
                <a:solidFill>
                  <a:schemeClr val="bg1"/>
                </a:solidFill>
                <a:latin typeface="Arial Black" pitchFamily="34" charset="0"/>
              </a:rPr>
              <a:t> in life?</a:t>
            </a:r>
          </a:p>
        </p:txBody>
      </p:sp>
      <p:sp>
        <p:nvSpPr>
          <p:cNvPr id="5" name="Title 1"/>
          <p:cNvSpPr txBox="1">
            <a:spLocks/>
          </p:cNvSpPr>
          <p:nvPr/>
        </p:nvSpPr>
        <p:spPr>
          <a:xfrm>
            <a:off x="609600" y="1905001"/>
            <a:ext cx="7772400" cy="1142999"/>
          </a:xfrm>
          <a:prstGeom prst="rect">
            <a:avLst/>
          </a:prstGeom>
        </p:spPr>
        <p:txBody>
          <a:bodyPr vert="horz" lIns="91440" tIns="45720" rIns="91440" bIns="45720" rtlCol="0" anchor="ctr">
            <a:noAutofit/>
          </a:bodyPr>
          <a:lstStyle/>
          <a:p>
            <a:pPr algn="ctr">
              <a:spcBef>
                <a:spcPct val="0"/>
              </a:spcBef>
            </a:pPr>
            <a:r>
              <a:rPr lang="en-US" sz="3200" dirty="0" smtClean="0">
                <a:latin typeface="Arial Black" pitchFamily="34" charset="0"/>
                <a:ea typeface="+mj-ea"/>
                <a:cs typeface="+mj-cs"/>
              </a:rPr>
              <a:t>Ask yourself, </a:t>
            </a:r>
            <a:r>
              <a:rPr lang="en-US" sz="3200" dirty="0" smtClean="0">
                <a:solidFill>
                  <a:schemeClr val="tx2">
                    <a:lumMod val="75000"/>
                  </a:schemeClr>
                </a:solidFill>
                <a:effectLst>
                  <a:outerShdw blurRad="38100" dist="38100" dir="2700000" algn="tl">
                    <a:srgbClr val="000000">
                      <a:alpha val="43137"/>
                    </a:srgbClr>
                  </a:outerShdw>
                </a:effectLst>
                <a:latin typeface="Arial Black" pitchFamily="34" charset="0"/>
                <a:ea typeface="+mj-ea"/>
                <a:cs typeface="+mj-cs"/>
              </a:rPr>
              <a:t>“WHAT IS </a:t>
            </a:r>
            <a:r>
              <a:rPr lang="en-US" sz="3200" u="sng" dirty="0" smtClean="0">
                <a:solidFill>
                  <a:schemeClr val="tx2">
                    <a:lumMod val="75000"/>
                  </a:schemeClr>
                </a:solidFill>
                <a:effectLst>
                  <a:outerShdw blurRad="38100" dist="38100" dir="2700000" algn="tl">
                    <a:srgbClr val="000000">
                      <a:alpha val="43137"/>
                    </a:srgbClr>
                  </a:outerShdw>
                </a:effectLst>
                <a:latin typeface="Arial Black" pitchFamily="34" charset="0"/>
                <a:ea typeface="+mj-ea"/>
                <a:cs typeface="+mj-cs"/>
              </a:rPr>
              <a:t>MY MAIN</a:t>
            </a:r>
            <a:r>
              <a:rPr lang="en-US" sz="3200" dirty="0" smtClean="0">
                <a:solidFill>
                  <a:schemeClr val="tx2">
                    <a:lumMod val="75000"/>
                  </a:schemeClr>
                </a:solidFill>
                <a:effectLst>
                  <a:outerShdw blurRad="38100" dist="38100" dir="2700000" algn="tl">
                    <a:srgbClr val="000000">
                      <a:alpha val="43137"/>
                    </a:srgbClr>
                  </a:outerShdw>
                </a:effectLst>
                <a:latin typeface="Arial Black" pitchFamily="34" charset="0"/>
                <a:ea typeface="+mj-ea"/>
                <a:cs typeface="+mj-cs"/>
              </a:rPr>
              <a:t>, FORMOST PURPOSE IN MY LIFE?”</a:t>
            </a:r>
          </a:p>
        </p:txBody>
      </p:sp>
      <p:sp>
        <p:nvSpPr>
          <p:cNvPr id="6" name="Rectangle 5"/>
          <p:cNvSpPr/>
          <p:nvPr/>
        </p:nvSpPr>
        <p:spPr>
          <a:xfrm>
            <a:off x="838200" y="3048000"/>
            <a:ext cx="6934200" cy="1077218"/>
          </a:xfrm>
          <a:prstGeom prst="rect">
            <a:avLst/>
          </a:prstGeom>
          <a:solidFill>
            <a:srgbClr val="C00000"/>
          </a:solidFill>
        </p:spPr>
        <p:txBody>
          <a:bodyPr wrap="square">
            <a:spAutoFit/>
          </a:bodyPr>
          <a:lstStyle/>
          <a:p>
            <a:r>
              <a:rPr lang="en-US" sz="3200" b="1" dirty="0" smtClean="0">
                <a:solidFill>
                  <a:schemeClr val="bg1"/>
                </a:solidFill>
              </a:rPr>
              <a:t>Example: The obituary said, “Mr. Allan dedicated his life selling used cars.”</a:t>
            </a:r>
            <a:endParaRPr lang="en-US" sz="3200" b="1" dirty="0">
              <a:solidFill>
                <a:schemeClr val="bg1"/>
              </a:solidFill>
            </a:endParaRPr>
          </a:p>
        </p:txBody>
      </p:sp>
      <p:sp>
        <p:nvSpPr>
          <p:cNvPr id="8" name="Rectangle 7"/>
          <p:cNvSpPr/>
          <p:nvPr/>
        </p:nvSpPr>
        <p:spPr>
          <a:xfrm>
            <a:off x="838200" y="4180582"/>
            <a:ext cx="6934200" cy="1077218"/>
          </a:xfrm>
          <a:prstGeom prst="rect">
            <a:avLst/>
          </a:prstGeom>
          <a:solidFill>
            <a:srgbClr val="C00000"/>
          </a:solidFill>
        </p:spPr>
        <p:txBody>
          <a:bodyPr wrap="square">
            <a:spAutoFit/>
          </a:bodyPr>
          <a:lstStyle/>
          <a:p>
            <a:r>
              <a:rPr lang="en-US" sz="3200" b="1" dirty="0" smtClean="0">
                <a:solidFill>
                  <a:schemeClr val="bg1"/>
                </a:solidFill>
              </a:rPr>
              <a:t>A widow said: “Jim died doing what he loved to do most, playing golf.”</a:t>
            </a:r>
            <a:endParaRPr lang="en-US" sz="3200" b="1" dirty="0">
              <a:solidFill>
                <a:schemeClr val="bg1"/>
              </a:solidFill>
            </a:endParaRPr>
          </a:p>
        </p:txBody>
      </p:sp>
      <p:sp>
        <p:nvSpPr>
          <p:cNvPr id="9" name="Rectangle 8"/>
          <p:cNvSpPr/>
          <p:nvPr/>
        </p:nvSpPr>
        <p:spPr>
          <a:xfrm>
            <a:off x="838200" y="5323582"/>
            <a:ext cx="6934200" cy="1077218"/>
          </a:xfrm>
          <a:prstGeom prst="rect">
            <a:avLst/>
          </a:prstGeom>
          <a:solidFill>
            <a:srgbClr val="C00000"/>
          </a:solidFill>
        </p:spPr>
        <p:txBody>
          <a:bodyPr wrap="square">
            <a:spAutoFit/>
          </a:bodyPr>
          <a:lstStyle/>
          <a:p>
            <a:r>
              <a:rPr lang="en-US" sz="3200" b="1" dirty="0" smtClean="0">
                <a:solidFill>
                  <a:schemeClr val="bg1"/>
                </a:solidFill>
              </a:rPr>
              <a:t>A wood turner said: “I am a dedicated wood turner.”</a:t>
            </a:r>
            <a:endParaRPr lang="en-US" sz="3200" b="1" dirty="0">
              <a:solidFill>
                <a:schemeClr val="bg1"/>
              </a:solidFill>
            </a:endParaRPr>
          </a:p>
        </p:txBody>
      </p:sp>
      <p:sp>
        <p:nvSpPr>
          <p:cNvPr id="7" name="Title 1"/>
          <p:cNvSpPr txBox="1">
            <a:spLocks/>
          </p:cNvSpPr>
          <p:nvPr/>
        </p:nvSpPr>
        <p:spPr>
          <a:xfrm>
            <a:off x="4114800" y="1905000"/>
            <a:ext cx="4648200" cy="2133599"/>
          </a:xfrm>
          <a:prstGeom prst="rect">
            <a:avLst/>
          </a:prstGeom>
          <a:solidFill>
            <a:srgbClr val="FFFF00"/>
          </a:solidFill>
          <a:ln w="76200">
            <a:solidFill>
              <a:schemeClr val="tx1"/>
            </a:solidFill>
          </a:ln>
        </p:spPr>
        <p:txBody>
          <a:bodyPr vert="horz" lIns="91440" tIns="45720" rIns="91440" bIns="45720" rtlCol="0" anchor="ctr">
            <a:noAutofit/>
          </a:bodyPr>
          <a:lstStyle/>
          <a:p>
            <a:pPr algn="ctr">
              <a:spcBef>
                <a:spcPct val="0"/>
              </a:spcBef>
            </a:pPr>
            <a:r>
              <a:rPr lang="en-US" sz="3200" dirty="0" smtClean="0">
                <a:solidFill>
                  <a:schemeClr val="tx2">
                    <a:lumMod val="75000"/>
                  </a:schemeClr>
                </a:solidFill>
                <a:latin typeface="Arial Black" pitchFamily="34" charset="0"/>
                <a:ea typeface="+mj-ea"/>
                <a:cs typeface="+mj-cs"/>
              </a:rPr>
              <a:t>It would seem to me their dedication was their main purpose in life.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stCondLst>
                                    <p:cond delay="0"/>
                                  </p:stCondLst>
                                  <p:childTnLst>
                                    <p:set>
                                      <p:cBhvr>
                                        <p:cTn id="6" dur="1" fill="hold">
                                          <p:stCondLst>
                                            <p:cond delay="0"/>
                                          </p:stCondLst>
                                        </p:cTn>
                                        <p:tgtEl>
                                          <p:spTgt spid="4">
                                            <p:bg/>
                                          </p:spTgt>
                                        </p:tgtEl>
                                        <p:attrNameLst>
                                          <p:attrName>style.visibility</p:attrName>
                                        </p:attrNameLst>
                                      </p:cBhvr>
                                      <p:to>
                                        <p:strVal val="visible"/>
                                      </p:to>
                                    </p:set>
                                    <p:anim calcmode="lin" valueType="num">
                                      <p:cBhvr additive="base">
                                        <p:cTn id="7" dur="500" fill="hold"/>
                                        <p:tgtEl>
                                          <p:spTgt spid="4">
                                            <p:bg/>
                                          </p:spTgt>
                                        </p:tgtEl>
                                        <p:attrNameLst>
                                          <p:attrName>ppt_x</p:attrName>
                                        </p:attrNameLst>
                                      </p:cBhvr>
                                      <p:tavLst>
                                        <p:tav tm="0">
                                          <p:val>
                                            <p:strVal val="#ppt_x"/>
                                          </p:val>
                                        </p:tav>
                                        <p:tav tm="100000">
                                          <p:val>
                                            <p:strVal val="#ppt_x"/>
                                          </p:val>
                                        </p:tav>
                                      </p:tavLst>
                                    </p:anim>
                                    <p:anim calcmode="lin" valueType="num">
                                      <p:cBhvr additive="base">
                                        <p:cTn id="8" dur="500" fill="hold"/>
                                        <p:tgtEl>
                                          <p:spTgt spid="4">
                                            <p:bg/>
                                          </p:spTgt>
                                        </p:tgtEl>
                                        <p:attrNameLst>
                                          <p:attrName>ppt_y</p:attrName>
                                        </p:attrNameLst>
                                      </p:cBhvr>
                                      <p:tavLst>
                                        <p:tav tm="0">
                                          <p:val>
                                            <p:strVal val="0-#ppt_h/2"/>
                                          </p:val>
                                        </p:tav>
                                        <p:tav tm="100000">
                                          <p:val>
                                            <p:strVal val="#ppt_y"/>
                                          </p:val>
                                        </p:tav>
                                      </p:tavLst>
                                    </p:anim>
                                  </p:childTnLst>
                                </p:cTn>
                              </p:par>
                              <p:par>
                                <p:cTn id="9" presetID="2" presetClass="entr" presetSubtype="1" fill="hold" grpId="0" nodeType="with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anim calcmode="lin" valueType="num">
                                      <p:cBhvr additive="base">
                                        <p:cTn id="11"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dissolve">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 calcmode="lin" valueType="num">
                                      <p:cBhvr additive="base">
                                        <p:cTn id="27" dur="500" fill="hold"/>
                                        <p:tgtEl>
                                          <p:spTgt spid="8"/>
                                        </p:tgtEl>
                                        <p:attrNameLst>
                                          <p:attrName>ppt_x</p:attrName>
                                        </p:attrNameLst>
                                      </p:cBhvr>
                                      <p:tavLst>
                                        <p:tav tm="0">
                                          <p:val>
                                            <p:strVal val="#ppt_x"/>
                                          </p:val>
                                        </p:tav>
                                        <p:tav tm="100000">
                                          <p:val>
                                            <p:strVal val="#ppt_x"/>
                                          </p:val>
                                        </p:tav>
                                      </p:tavLst>
                                    </p:anim>
                                    <p:anim calcmode="lin" valueType="num">
                                      <p:cBhvr additive="base">
                                        <p:cTn id="2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9"/>
                                        </p:tgtEl>
                                        <p:attrNameLst>
                                          <p:attrName>style.visibility</p:attrName>
                                        </p:attrNameLst>
                                      </p:cBhvr>
                                      <p:to>
                                        <p:strVal val="visible"/>
                                      </p:to>
                                    </p:set>
                                    <p:anim calcmode="lin" valueType="num">
                                      <p:cBhvr additive="base">
                                        <p:cTn id="33" dur="500" fill="hold"/>
                                        <p:tgtEl>
                                          <p:spTgt spid="9"/>
                                        </p:tgtEl>
                                        <p:attrNameLst>
                                          <p:attrName>ppt_x</p:attrName>
                                        </p:attrNameLst>
                                      </p:cBhvr>
                                      <p:tavLst>
                                        <p:tav tm="0">
                                          <p:val>
                                            <p:strVal val="#ppt_x"/>
                                          </p:val>
                                        </p:tav>
                                        <p:tav tm="100000">
                                          <p:val>
                                            <p:strVal val="#ppt_x"/>
                                          </p:val>
                                        </p:tav>
                                      </p:tavLst>
                                    </p:anim>
                                    <p:anim calcmode="lin" valueType="num">
                                      <p:cBhvr additive="base">
                                        <p:cTn id="3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9" presetClass="entr" presetSubtype="0" fill="hold" grpId="0" nodeType="clickEffect">
                                  <p:stCondLst>
                                    <p:cond delay="0"/>
                                  </p:stCondLst>
                                  <p:childTnLst>
                                    <p:set>
                                      <p:cBhvr>
                                        <p:cTn id="38" dur="1" fill="hold">
                                          <p:stCondLst>
                                            <p:cond delay="0"/>
                                          </p:stCondLst>
                                        </p:cTn>
                                        <p:tgtEl>
                                          <p:spTgt spid="7"/>
                                        </p:tgtEl>
                                        <p:attrNameLst>
                                          <p:attrName>style.visibility</p:attrName>
                                        </p:attrNameLst>
                                      </p:cBhvr>
                                      <p:to>
                                        <p:strVal val="visible"/>
                                      </p:to>
                                    </p:set>
                                    <p:animEffect transition="in" filter="dissolve">
                                      <p:cBhvr>
                                        <p:cTn id="3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P spid="5" grpId="0"/>
      <p:bldP spid="6" grpId="0" animBg="1"/>
      <p:bldP spid="8" grpId="0" animBg="1"/>
      <p:bldP spid="9" grpId="0" animBg="1"/>
      <p:bldP spid="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1" name="Rectangle 19"/>
          <p:cNvSpPr>
            <a:spLocks noChangeArrowheads="1"/>
          </p:cNvSpPr>
          <p:nvPr/>
        </p:nvSpPr>
        <p:spPr bwMode="auto">
          <a:xfrm>
            <a:off x="609600" y="228600"/>
            <a:ext cx="8077200" cy="990600"/>
          </a:xfrm>
          <a:prstGeom prst="rect">
            <a:avLst/>
          </a:prstGeom>
          <a:solidFill>
            <a:srgbClr val="F9FDA1"/>
          </a:solidFill>
          <a:ln w="28575">
            <a:solidFill>
              <a:schemeClr val="tx1"/>
            </a:solidFill>
            <a:miter lim="800000"/>
            <a:headEnd/>
            <a:tailEnd/>
          </a:ln>
        </p:spPr>
        <p:txBody>
          <a:bodyPr/>
          <a:lstStyle/>
          <a:p>
            <a:pPr algn="ctr">
              <a:lnSpc>
                <a:spcPct val="80000"/>
              </a:lnSpc>
              <a:spcBef>
                <a:spcPct val="20000"/>
              </a:spcBef>
            </a:pPr>
            <a:r>
              <a:rPr lang="en-US" sz="3600" b="1" dirty="0">
                <a:latin typeface="Arial Black" pitchFamily="34" charset="0"/>
              </a:rPr>
              <a:t>Why </a:t>
            </a:r>
            <a:r>
              <a:rPr lang="en-US" sz="3600" b="1" dirty="0" smtClean="0">
                <a:latin typeface="Arial Black" pitchFamily="34" charset="0"/>
              </a:rPr>
              <a:t>do I always try to use a projector when I speak?</a:t>
            </a:r>
            <a:endParaRPr lang="en-US" sz="3600" b="1" dirty="0">
              <a:latin typeface="Arial Black" pitchFamily="34" charset="0"/>
            </a:endParaRPr>
          </a:p>
        </p:txBody>
      </p:sp>
      <p:sp>
        <p:nvSpPr>
          <p:cNvPr id="4" name="Rectangle 3"/>
          <p:cNvSpPr txBox="1">
            <a:spLocks noChangeArrowheads="1"/>
          </p:cNvSpPr>
          <p:nvPr/>
        </p:nvSpPr>
        <p:spPr bwMode="auto">
          <a:xfrm>
            <a:off x="533400" y="1524000"/>
            <a:ext cx="4114800" cy="2895600"/>
          </a:xfrm>
          <a:prstGeom prst="rect">
            <a:avLst/>
          </a:prstGeom>
          <a:noFill/>
          <a:ln w="9525">
            <a:noFill/>
            <a:miter lim="800000"/>
            <a:headEnd/>
            <a:tailEnd/>
          </a:ln>
        </p:spPr>
        <p:txBody>
          <a:bodyPr/>
          <a:lstStyle/>
          <a:p>
            <a:pPr>
              <a:lnSpc>
                <a:spcPct val="80000"/>
              </a:lnSpc>
              <a:spcBef>
                <a:spcPct val="20000"/>
              </a:spcBef>
              <a:defRPr/>
            </a:pPr>
            <a:r>
              <a:rPr lang="en-US" sz="3600" b="1" kern="0" dirty="0">
                <a:latin typeface="+mn-lt"/>
              </a:rPr>
              <a:t>Because, I had</a:t>
            </a:r>
          </a:p>
          <a:p>
            <a:pPr>
              <a:lnSpc>
                <a:spcPct val="80000"/>
              </a:lnSpc>
              <a:spcBef>
                <a:spcPct val="20000"/>
              </a:spcBef>
              <a:defRPr/>
            </a:pPr>
            <a:r>
              <a:rPr lang="en-US" sz="3600" b="1" kern="0" dirty="0">
                <a:latin typeface="+mn-lt"/>
              </a:rPr>
              <a:t>learned, many years ago, about the retention rate of what a person hears and sees.</a:t>
            </a:r>
          </a:p>
        </p:txBody>
      </p:sp>
      <p:sp>
        <p:nvSpPr>
          <p:cNvPr id="5" name="Rectangle 3"/>
          <p:cNvSpPr txBox="1">
            <a:spLocks noChangeArrowheads="1"/>
          </p:cNvSpPr>
          <p:nvPr/>
        </p:nvSpPr>
        <p:spPr bwMode="auto">
          <a:xfrm>
            <a:off x="304800" y="5562600"/>
            <a:ext cx="8534400" cy="914400"/>
          </a:xfrm>
          <a:prstGeom prst="rect">
            <a:avLst/>
          </a:prstGeom>
          <a:solidFill>
            <a:schemeClr val="tx1"/>
          </a:solidFill>
          <a:ln w="9525">
            <a:noFill/>
            <a:miter lim="800000"/>
            <a:headEnd/>
            <a:tailEnd/>
          </a:ln>
        </p:spPr>
        <p:txBody>
          <a:bodyPr/>
          <a:lstStyle/>
          <a:p>
            <a:pPr algn="ctr">
              <a:lnSpc>
                <a:spcPct val="80000"/>
              </a:lnSpc>
            </a:pPr>
            <a:r>
              <a:rPr lang="en-US" sz="3600" b="1" dirty="0" smtClean="0">
                <a:solidFill>
                  <a:schemeClr val="bg1"/>
                </a:solidFill>
              </a:rPr>
              <a:t>I feel what I have prepared</a:t>
            </a:r>
          </a:p>
          <a:p>
            <a:pPr algn="ctr">
              <a:lnSpc>
                <a:spcPct val="80000"/>
              </a:lnSpc>
            </a:pPr>
            <a:r>
              <a:rPr lang="en-US" sz="3600" b="1" dirty="0" smtClean="0">
                <a:solidFill>
                  <a:schemeClr val="bg1"/>
                </a:solidFill>
              </a:rPr>
              <a:t>for you is very important.</a:t>
            </a:r>
            <a:endParaRPr lang="en-US" sz="3600" b="1" dirty="0">
              <a:solidFill>
                <a:schemeClr val="bg1"/>
              </a:solidFill>
            </a:endParaRPr>
          </a:p>
        </p:txBody>
      </p:sp>
      <p:pic>
        <p:nvPicPr>
          <p:cNvPr id="7" name="Picture 6" descr="Presenting Effective Presentations with Visual Aids"/>
          <p:cNvPicPr>
            <a:picLocks noChangeAspect="1" noChangeArrowheads="1"/>
          </p:cNvPicPr>
          <p:nvPr/>
        </p:nvPicPr>
        <p:blipFill>
          <a:blip r:embed="rId2"/>
          <a:srcRect/>
          <a:stretch>
            <a:fillRect/>
          </a:stretch>
        </p:blipFill>
        <p:spPr bwMode="auto">
          <a:xfrm>
            <a:off x="4419600" y="1295400"/>
            <a:ext cx="4724400" cy="3429000"/>
          </a:xfrm>
          <a:prstGeom prst="rect">
            <a:avLst/>
          </a:prstGeom>
          <a:noFill/>
          <a:ln w="9525">
            <a:noFill/>
            <a:miter lim="800000"/>
            <a:headEnd/>
            <a:tailEnd/>
          </a:ln>
        </p:spPr>
      </p:pic>
      <p:sp>
        <p:nvSpPr>
          <p:cNvPr id="8" name="Rectangle 7"/>
          <p:cNvSpPr/>
          <p:nvPr/>
        </p:nvSpPr>
        <p:spPr>
          <a:xfrm>
            <a:off x="4800600" y="4343400"/>
            <a:ext cx="4114800" cy="30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 name="TextBox 8"/>
          <p:cNvSpPr txBox="1">
            <a:spLocks noChangeArrowheads="1"/>
          </p:cNvSpPr>
          <p:nvPr/>
        </p:nvSpPr>
        <p:spPr bwMode="auto">
          <a:xfrm flipH="1">
            <a:off x="4724400" y="4267200"/>
            <a:ext cx="1219200" cy="1323439"/>
          </a:xfrm>
          <a:prstGeom prst="rect">
            <a:avLst/>
          </a:prstGeom>
          <a:noFill/>
          <a:ln w="9525">
            <a:noFill/>
            <a:miter lim="800000"/>
            <a:headEnd/>
            <a:tailEnd/>
          </a:ln>
        </p:spPr>
        <p:txBody>
          <a:bodyPr>
            <a:spAutoFit/>
          </a:bodyPr>
          <a:lstStyle/>
          <a:p>
            <a:pPr algn="ctr"/>
            <a:r>
              <a:rPr lang="en-US" sz="2000" b="1" dirty="0" smtClean="0">
                <a:latin typeface="Arial Black" pitchFamily="34" charset="0"/>
              </a:rPr>
              <a:t>What you hear only</a:t>
            </a:r>
            <a:endParaRPr lang="en-US" sz="2000" b="1" dirty="0">
              <a:latin typeface="Arial Black" pitchFamily="34" charset="0"/>
            </a:endParaRPr>
          </a:p>
        </p:txBody>
      </p:sp>
      <p:sp>
        <p:nvSpPr>
          <p:cNvPr id="10" name="TextBox 9"/>
          <p:cNvSpPr txBox="1">
            <a:spLocks noChangeArrowheads="1"/>
          </p:cNvSpPr>
          <p:nvPr/>
        </p:nvSpPr>
        <p:spPr bwMode="auto">
          <a:xfrm flipH="1">
            <a:off x="6324600" y="4267200"/>
            <a:ext cx="1066800" cy="1323439"/>
          </a:xfrm>
          <a:prstGeom prst="rect">
            <a:avLst/>
          </a:prstGeom>
          <a:noFill/>
          <a:ln w="9525">
            <a:noFill/>
            <a:miter lim="800000"/>
            <a:headEnd/>
            <a:tailEnd/>
          </a:ln>
        </p:spPr>
        <p:txBody>
          <a:bodyPr wrap="square">
            <a:spAutoFit/>
          </a:bodyPr>
          <a:lstStyle/>
          <a:p>
            <a:pPr algn="ctr"/>
            <a:r>
              <a:rPr lang="en-US" sz="2000" b="1" dirty="0" smtClean="0">
                <a:solidFill>
                  <a:srgbClr val="0070C0"/>
                </a:solidFill>
                <a:latin typeface="Arial Black" pitchFamily="34" charset="0"/>
              </a:rPr>
              <a:t>What you see only</a:t>
            </a:r>
            <a:endParaRPr lang="en-US" sz="2000" b="1" dirty="0">
              <a:solidFill>
                <a:srgbClr val="0070C0"/>
              </a:solidFill>
              <a:latin typeface="Arial Black" pitchFamily="34" charset="0"/>
            </a:endParaRPr>
          </a:p>
        </p:txBody>
      </p:sp>
      <p:sp>
        <p:nvSpPr>
          <p:cNvPr id="12" name="TextBox 11"/>
          <p:cNvSpPr txBox="1">
            <a:spLocks noChangeArrowheads="1"/>
          </p:cNvSpPr>
          <p:nvPr/>
        </p:nvSpPr>
        <p:spPr bwMode="auto">
          <a:xfrm flipH="1">
            <a:off x="4800600" y="3438525"/>
            <a:ext cx="914400" cy="461963"/>
          </a:xfrm>
          <a:prstGeom prst="rect">
            <a:avLst/>
          </a:prstGeom>
          <a:solidFill>
            <a:schemeClr val="bg1"/>
          </a:solidFill>
          <a:ln w="9525">
            <a:noFill/>
            <a:miter lim="800000"/>
            <a:headEnd/>
            <a:tailEnd/>
          </a:ln>
        </p:spPr>
        <p:txBody>
          <a:bodyPr>
            <a:spAutoFit/>
          </a:bodyPr>
          <a:lstStyle/>
          <a:p>
            <a:r>
              <a:rPr lang="en-US" sz="2400" b="1">
                <a:latin typeface="Arial Black" pitchFamily="34" charset="0"/>
              </a:rPr>
              <a:t>10%</a:t>
            </a:r>
          </a:p>
        </p:txBody>
      </p:sp>
      <p:sp>
        <p:nvSpPr>
          <p:cNvPr id="13" name="TextBox 12"/>
          <p:cNvSpPr txBox="1">
            <a:spLocks noChangeArrowheads="1"/>
          </p:cNvSpPr>
          <p:nvPr/>
        </p:nvSpPr>
        <p:spPr bwMode="auto">
          <a:xfrm flipH="1">
            <a:off x="6324600" y="2586038"/>
            <a:ext cx="914400" cy="461962"/>
          </a:xfrm>
          <a:prstGeom prst="rect">
            <a:avLst/>
          </a:prstGeom>
          <a:solidFill>
            <a:schemeClr val="bg1"/>
          </a:solidFill>
          <a:ln w="9525">
            <a:noFill/>
            <a:miter lim="800000"/>
            <a:headEnd/>
            <a:tailEnd/>
          </a:ln>
        </p:spPr>
        <p:txBody>
          <a:bodyPr>
            <a:spAutoFit/>
          </a:bodyPr>
          <a:lstStyle/>
          <a:p>
            <a:r>
              <a:rPr lang="en-US" sz="2400" b="1" dirty="0">
                <a:latin typeface="Arial Black" pitchFamily="34" charset="0"/>
              </a:rPr>
              <a:t>35%</a:t>
            </a:r>
          </a:p>
        </p:txBody>
      </p:sp>
      <p:sp>
        <p:nvSpPr>
          <p:cNvPr id="15" name="Rectangle 14"/>
          <p:cNvSpPr/>
          <p:nvPr/>
        </p:nvSpPr>
        <p:spPr>
          <a:xfrm>
            <a:off x="4953000" y="1447800"/>
            <a:ext cx="4114800" cy="30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6" name="TextBox 15"/>
          <p:cNvSpPr txBox="1">
            <a:spLocks noChangeArrowheads="1"/>
          </p:cNvSpPr>
          <p:nvPr/>
        </p:nvSpPr>
        <p:spPr bwMode="auto">
          <a:xfrm flipH="1">
            <a:off x="7924800" y="1519238"/>
            <a:ext cx="914400" cy="461962"/>
          </a:xfrm>
          <a:prstGeom prst="rect">
            <a:avLst/>
          </a:prstGeom>
          <a:solidFill>
            <a:schemeClr val="bg1"/>
          </a:solidFill>
          <a:ln w="9525">
            <a:noFill/>
            <a:miter lim="800000"/>
            <a:headEnd/>
            <a:tailEnd/>
          </a:ln>
        </p:spPr>
        <p:txBody>
          <a:bodyPr>
            <a:spAutoFit/>
          </a:bodyPr>
          <a:lstStyle/>
          <a:p>
            <a:r>
              <a:rPr lang="en-US" sz="2400" b="1">
                <a:latin typeface="Arial Black" pitchFamily="34" charset="0"/>
              </a:rPr>
              <a:t>65%</a:t>
            </a:r>
          </a:p>
        </p:txBody>
      </p:sp>
      <p:sp>
        <p:nvSpPr>
          <p:cNvPr id="14" name="TextBox 13"/>
          <p:cNvSpPr txBox="1">
            <a:spLocks noChangeArrowheads="1"/>
          </p:cNvSpPr>
          <p:nvPr/>
        </p:nvSpPr>
        <p:spPr bwMode="auto">
          <a:xfrm flipH="1">
            <a:off x="7772400" y="4267200"/>
            <a:ext cx="1219200" cy="1323439"/>
          </a:xfrm>
          <a:prstGeom prst="rect">
            <a:avLst/>
          </a:prstGeom>
          <a:noFill/>
          <a:ln w="9525">
            <a:noFill/>
            <a:miter lim="800000"/>
            <a:headEnd/>
            <a:tailEnd/>
          </a:ln>
        </p:spPr>
        <p:txBody>
          <a:bodyPr>
            <a:spAutoFit/>
          </a:bodyPr>
          <a:lstStyle/>
          <a:p>
            <a:pPr algn="ctr"/>
            <a:r>
              <a:rPr lang="en-US" sz="2000" b="1" dirty="0" smtClean="0">
                <a:latin typeface="Arial Black" pitchFamily="34" charset="0"/>
              </a:rPr>
              <a:t>What you hear &amp; see</a:t>
            </a:r>
            <a:endParaRPr lang="en-US" sz="2000" b="1" dirty="0">
              <a:latin typeface="Arial Black"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91"/>
                                        </p:tgtEl>
                                        <p:attrNameLst>
                                          <p:attrName>style.visibility</p:attrName>
                                        </p:attrNameLst>
                                      </p:cBhvr>
                                      <p:to>
                                        <p:strVal val="visible"/>
                                      </p:to>
                                    </p:set>
                                    <p:animEffect transition="in" filter="fade">
                                      <p:cBhvr>
                                        <p:cTn id="7" dur="500"/>
                                        <p:tgtEl>
                                          <p:spTgt spid="3091"/>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500" fill="hold"/>
                                        <p:tgtEl>
                                          <p:spTgt spid="4"/>
                                        </p:tgtEl>
                                        <p:attrNameLst>
                                          <p:attrName>ppt_w</p:attrName>
                                        </p:attrNameLst>
                                      </p:cBhvr>
                                      <p:tavLst>
                                        <p:tav tm="0">
                                          <p:val>
                                            <p:fltVal val="0"/>
                                          </p:val>
                                        </p:tav>
                                        <p:tav tm="100000">
                                          <p:val>
                                            <p:strVal val="#ppt_w"/>
                                          </p:val>
                                        </p:tav>
                                      </p:tavLst>
                                    </p:anim>
                                    <p:anim calcmode="lin" valueType="num">
                                      <p:cBhvr>
                                        <p:cTn id="13" dur="500" fill="hold"/>
                                        <p:tgtEl>
                                          <p:spTgt spid="4"/>
                                        </p:tgtEl>
                                        <p:attrNameLst>
                                          <p:attrName>ppt_h</p:attrName>
                                        </p:attrNameLst>
                                      </p:cBhvr>
                                      <p:tavLst>
                                        <p:tav tm="0">
                                          <p:val>
                                            <p:fltVal val="0"/>
                                          </p:val>
                                        </p:tav>
                                        <p:tav tm="100000">
                                          <p:val>
                                            <p:strVal val="#ppt_h"/>
                                          </p:val>
                                        </p:tav>
                                      </p:tavLst>
                                    </p:anim>
                                    <p:animEffect transition="in" filter="fade">
                                      <p:cBhvr>
                                        <p:cTn id="14" dur="500"/>
                                        <p:tgtEl>
                                          <p:spTgt spid="4"/>
                                        </p:tgtEl>
                                      </p:cBhvr>
                                    </p:animEffect>
                                  </p:childTnLst>
                                </p:cTn>
                              </p:par>
                            </p:childTnLst>
                          </p:cTn>
                        </p:par>
                        <p:par>
                          <p:cTn id="15" fill="hold">
                            <p:stCondLst>
                              <p:cond delay="500"/>
                            </p:stCondLst>
                            <p:childTnLst>
                              <p:par>
                                <p:cTn id="16" presetID="10" presetClass="entr" presetSubtype="0" fill="hold" nodeType="after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fade">
                                      <p:cBhvr>
                                        <p:cTn id="18" dur="1000"/>
                                        <p:tgtEl>
                                          <p:spTgt spid="7"/>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fade">
                                      <p:cBhvr>
                                        <p:cTn id="23" dur="500"/>
                                        <p:tgtEl>
                                          <p:spTgt spid="9"/>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12"/>
                                        </p:tgtEl>
                                        <p:attrNameLst>
                                          <p:attrName>style.visibility</p:attrName>
                                        </p:attrNameLst>
                                      </p:cBhvr>
                                      <p:to>
                                        <p:strVal val="visible"/>
                                      </p:to>
                                    </p:set>
                                    <p:animEffect transition="in" filter="fade">
                                      <p:cBhvr>
                                        <p:cTn id="26" dur="500"/>
                                        <p:tgtEl>
                                          <p:spTgt spid="12"/>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fade">
                                      <p:cBhvr>
                                        <p:cTn id="31" dur="500"/>
                                        <p:tgtEl>
                                          <p:spTgt spid="10"/>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13"/>
                                        </p:tgtEl>
                                        <p:attrNameLst>
                                          <p:attrName>style.visibility</p:attrName>
                                        </p:attrNameLst>
                                      </p:cBhvr>
                                      <p:to>
                                        <p:strVal val="visible"/>
                                      </p:to>
                                    </p:set>
                                    <p:animEffect transition="in" filter="fade">
                                      <p:cBhvr>
                                        <p:cTn id="34" dur="500"/>
                                        <p:tgtEl>
                                          <p:spTgt spid="13"/>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15"/>
                                        </p:tgtEl>
                                        <p:attrNameLst>
                                          <p:attrName>style.visibility</p:attrName>
                                        </p:attrNameLst>
                                      </p:cBhvr>
                                      <p:to>
                                        <p:strVal val="visible"/>
                                      </p:to>
                                    </p:set>
                                    <p:animEffect transition="in" filter="fade">
                                      <p:cBhvr>
                                        <p:cTn id="39" dur="500"/>
                                        <p:tgtEl>
                                          <p:spTgt spid="15"/>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14"/>
                                        </p:tgtEl>
                                        <p:attrNameLst>
                                          <p:attrName>style.visibility</p:attrName>
                                        </p:attrNameLst>
                                      </p:cBhvr>
                                      <p:to>
                                        <p:strVal val="visible"/>
                                      </p:to>
                                    </p:set>
                                    <p:animEffect transition="in" filter="fade">
                                      <p:cBhvr>
                                        <p:cTn id="42" dur="500"/>
                                        <p:tgtEl>
                                          <p:spTgt spid="14"/>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16"/>
                                        </p:tgtEl>
                                        <p:attrNameLst>
                                          <p:attrName>style.visibility</p:attrName>
                                        </p:attrNameLst>
                                      </p:cBhvr>
                                      <p:to>
                                        <p:strVal val="visible"/>
                                      </p:to>
                                    </p:set>
                                    <p:animEffect transition="in" filter="fade">
                                      <p:cBhvr>
                                        <p:cTn id="45" dur="500"/>
                                        <p:tgtEl>
                                          <p:spTgt spid="16"/>
                                        </p:tgtEl>
                                      </p:cBhvr>
                                    </p:animEffect>
                                  </p:childTnLst>
                                </p:cTn>
                              </p:par>
                            </p:childTnLst>
                          </p:cTn>
                        </p:par>
                      </p:childTnLst>
                    </p:cTn>
                  </p:par>
                  <p:par>
                    <p:cTn id="46" fill="hold">
                      <p:stCondLst>
                        <p:cond delay="indefinite"/>
                      </p:stCondLst>
                      <p:childTnLst>
                        <p:par>
                          <p:cTn id="47" fill="hold">
                            <p:stCondLst>
                              <p:cond delay="0"/>
                            </p:stCondLst>
                            <p:childTnLst>
                              <p:par>
                                <p:cTn id="48" presetID="53" presetClass="entr" presetSubtype="0" fill="hold" grpId="0" nodeType="clickEffect">
                                  <p:stCondLst>
                                    <p:cond delay="0"/>
                                  </p:stCondLst>
                                  <p:childTnLst>
                                    <p:set>
                                      <p:cBhvr>
                                        <p:cTn id="49" dur="1" fill="hold">
                                          <p:stCondLst>
                                            <p:cond delay="0"/>
                                          </p:stCondLst>
                                        </p:cTn>
                                        <p:tgtEl>
                                          <p:spTgt spid="5"/>
                                        </p:tgtEl>
                                        <p:attrNameLst>
                                          <p:attrName>style.visibility</p:attrName>
                                        </p:attrNameLst>
                                      </p:cBhvr>
                                      <p:to>
                                        <p:strVal val="visible"/>
                                      </p:to>
                                    </p:set>
                                    <p:anim calcmode="lin" valueType="num">
                                      <p:cBhvr>
                                        <p:cTn id="50" dur="500" fill="hold"/>
                                        <p:tgtEl>
                                          <p:spTgt spid="5"/>
                                        </p:tgtEl>
                                        <p:attrNameLst>
                                          <p:attrName>ppt_w</p:attrName>
                                        </p:attrNameLst>
                                      </p:cBhvr>
                                      <p:tavLst>
                                        <p:tav tm="0">
                                          <p:val>
                                            <p:fltVal val="0"/>
                                          </p:val>
                                        </p:tav>
                                        <p:tav tm="100000">
                                          <p:val>
                                            <p:strVal val="#ppt_w"/>
                                          </p:val>
                                        </p:tav>
                                      </p:tavLst>
                                    </p:anim>
                                    <p:anim calcmode="lin" valueType="num">
                                      <p:cBhvr>
                                        <p:cTn id="51" dur="500" fill="hold"/>
                                        <p:tgtEl>
                                          <p:spTgt spid="5"/>
                                        </p:tgtEl>
                                        <p:attrNameLst>
                                          <p:attrName>ppt_h</p:attrName>
                                        </p:attrNameLst>
                                      </p:cBhvr>
                                      <p:tavLst>
                                        <p:tav tm="0">
                                          <p:val>
                                            <p:fltVal val="0"/>
                                          </p:val>
                                        </p:tav>
                                        <p:tav tm="100000">
                                          <p:val>
                                            <p:strVal val="#ppt_h"/>
                                          </p:val>
                                        </p:tav>
                                      </p:tavLst>
                                    </p:anim>
                                    <p:animEffect transition="in" filter="fade">
                                      <p:cBhvr>
                                        <p:cTn id="5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91" grpId="0" animBg="1"/>
      <p:bldP spid="4" grpId="0"/>
      <p:bldP spid="5" grpId="0" animBg="1"/>
      <p:bldP spid="9" grpId="0"/>
      <p:bldP spid="12" grpId="0" animBg="1"/>
      <p:bldP spid="13" grpId="0" animBg="1"/>
      <p:bldP spid="15" grpId="0" animBg="1"/>
      <p:bldP spid="16" grpId="0" animBg="1"/>
      <p:bldP spid="14"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152400" y="228600"/>
            <a:ext cx="8763000" cy="1600200"/>
          </a:xfrm>
          <a:prstGeom prst="rect">
            <a:avLst/>
          </a:prstGeom>
          <a:solidFill>
            <a:schemeClr val="tx1"/>
          </a:solidFill>
        </p:spPr>
        <p:txBody>
          <a:bodyPr vert="horz" lIns="91440" tIns="45720" rIns="91440" bIns="45720" rtlCol="0">
            <a:noAutofit/>
          </a:bodyPr>
          <a:lstStyle/>
          <a:p>
            <a:pPr lvl="0" algn="ctr">
              <a:spcBef>
                <a:spcPct val="0"/>
              </a:spcBef>
            </a:pPr>
            <a:r>
              <a:rPr lang="en-US" sz="4800" dirty="0" smtClean="0">
                <a:solidFill>
                  <a:schemeClr val="bg1"/>
                </a:solidFill>
                <a:latin typeface="Arial Black" pitchFamily="34" charset="0"/>
              </a:rPr>
              <a:t>We all have many different purposes in life.</a:t>
            </a:r>
          </a:p>
        </p:txBody>
      </p:sp>
      <p:sp>
        <p:nvSpPr>
          <p:cNvPr id="5" name="Title 1"/>
          <p:cNvSpPr txBox="1">
            <a:spLocks/>
          </p:cNvSpPr>
          <p:nvPr/>
        </p:nvSpPr>
        <p:spPr>
          <a:xfrm>
            <a:off x="609600" y="2057401"/>
            <a:ext cx="7772400" cy="1142999"/>
          </a:xfrm>
          <a:prstGeom prst="rect">
            <a:avLst/>
          </a:prstGeom>
        </p:spPr>
        <p:txBody>
          <a:bodyPr vert="horz" lIns="91440" tIns="45720" rIns="91440" bIns="45720" rtlCol="0" anchor="ctr">
            <a:noAutofit/>
          </a:bodyPr>
          <a:lstStyle/>
          <a:p>
            <a:pPr algn="ctr">
              <a:spcBef>
                <a:spcPct val="0"/>
              </a:spcBef>
            </a:pPr>
            <a:r>
              <a:rPr lang="en-US" sz="3200" dirty="0" smtClean="0">
                <a:latin typeface="Arial Black" pitchFamily="34" charset="0"/>
                <a:ea typeface="+mj-ea"/>
                <a:cs typeface="+mj-cs"/>
              </a:rPr>
              <a:t>Our Family, our school work, </a:t>
            </a:r>
          </a:p>
          <a:p>
            <a:pPr algn="ctr">
              <a:spcBef>
                <a:spcPct val="0"/>
              </a:spcBef>
            </a:pPr>
            <a:r>
              <a:rPr lang="en-US" sz="3200" dirty="0" smtClean="0">
                <a:latin typeface="Arial Black" pitchFamily="34" charset="0"/>
                <a:ea typeface="+mj-ea"/>
                <a:cs typeface="+mj-cs"/>
              </a:rPr>
              <a:t>our jobs, video games etc., etc.</a:t>
            </a:r>
          </a:p>
          <a:p>
            <a:pPr algn="ctr">
              <a:spcBef>
                <a:spcPct val="0"/>
              </a:spcBef>
            </a:pPr>
            <a:r>
              <a:rPr lang="en-US" sz="3200" dirty="0" smtClean="0">
                <a:latin typeface="Arial Black" pitchFamily="34" charset="0"/>
                <a:ea typeface="+mj-ea"/>
                <a:cs typeface="+mj-cs"/>
              </a:rPr>
              <a:t>The list could go on and on.</a:t>
            </a:r>
          </a:p>
        </p:txBody>
      </p:sp>
      <p:sp>
        <p:nvSpPr>
          <p:cNvPr id="8" name="Rectangle 7"/>
          <p:cNvSpPr/>
          <p:nvPr/>
        </p:nvSpPr>
        <p:spPr>
          <a:xfrm>
            <a:off x="762000" y="3429000"/>
            <a:ext cx="7162800" cy="1077218"/>
          </a:xfrm>
          <a:prstGeom prst="rect">
            <a:avLst/>
          </a:prstGeom>
          <a:solidFill>
            <a:srgbClr val="C00000"/>
          </a:solidFill>
        </p:spPr>
        <p:txBody>
          <a:bodyPr wrap="square">
            <a:spAutoFit/>
          </a:bodyPr>
          <a:lstStyle/>
          <a:p>
            <a:r>
              <a:rPr lang="en-US" sz="3200" b="1" dirty="0" smtClean="0">
                <a:solidFill>
                  <a:schemeClr val="bg1"/>
                </a:solidFill>
              </a:rPr>
              <a:t>But what is your </a:t>
            </a:r>
            <a:r>
              <a:rPr lang="en-US" sz="3200" b="1" u="sng" dirty="0" smtClean="0">
                <a:solidFill>
                  <a:schemeClr val="bg1"/>
                </a:solidFill>
              </a:rPr>
              <a:t>main purpose</a:t>
            </a:r>
            <a:r>
              <a:rPr lang="en-US" sz="3200" b="1" dirty="0" smtClean="0">
                <a:solidFill>
                  <a:schemeClr val="bg1"/>
                </a:solidFill>
              </a:rPr>
              <a:t>, your </a:t>
            </a:r>
            <a:r>
              <a:rPr lang="en-US" sz="3200" b="1" u="sng" dirty="0" smtClean="0">
                <a:solidFill>
                  <a:schemeClr val="bg1"/>
                </a:solidFill>
              </a:rPr>
              <a:t>main</a:t>
            </a:r>
            <a:r>
              <a:rPr lang="en-US" sz="3200" b="1" dirty="0" smtClean="0">
                <a:solidFill>
                  <a:schemeClr val="bg1"/>
                </a:solidFill>
              </a:rPr>
              <a:t> passion, your </a:t>
            </a:r>
            <a:r>
              <a:rPr lang="en-US" sz="3200" b="1" u="sng" dirty="0" smtClean="0">
                <a:solidFill>
                  <a:schemeClr val="bg1"/>
                </a:solidFill>
              </a:rPr>
              <a:t>main</a:t>
            </a:r>
            <a:r>
              <a:rPr lang="en-US" sz="3200" b="1" dirty="0" smtClean="0">
                <a:solidFill>
                  <a:schemeClr val="bg1"/>
                </a:solidFill>
              </a:rPr>
              <a:t> interest in life?</a:t>
            </a:r>
            <a:endParaRPr lang="en-US" sz="3200" b="1" dirty="0">
              <a:solidFill>
                <a:schemeClr val="bg1"/>
              </a:solidFill>
            </a:endParaRPr>
          </a:p>
        </p:txBody>
      </p:sp>
      <p:sp>
        <p:nvSpPr>
          <p:cNvPr id="9" name="Rectangle 8"/>
          <p:cNvSpPr/>
          <p:nvPr/>
        </p:nvSpPr>
        <p:spPr>
          <a:xfrm>
            <a:off x="685800" y="4648200"/>
            <a:ext cx="7239000" cy="1077218"/>
          </a:xfrm>
          <a:prstGeom prst="rect">
            <a:avLst/>
          </a:prstGeom>
          <a:solidFill>
            <a:schemeClr val="accent1">
              <a:lumMod val="50000"/>
            </a:schemeClr>
          </a:solidFill>
        </p:spPr>
        <p:txBody>
          <a:bodyPr wrap="square">
            <a:spAutoFit/>
          </a:bodyPr>
          <a:lstStyle/>
          <a:p>
            <a:r>
              <a:rPr lang="en-US" sz="3200" b="1" dirty="0" smtClean="0">
                <a:solidFill>
                  <a:schemeClr val="bg1"/>
                </a:solidFill>
              </a:rPr>
              <a:t>Someone said: </a:t>
            </a:r>
          </a:p>
          <a:p>
            <a:r>
              <a:rPr lang="en-US" sz="3200" b="1" dirty="0" smtClean="0">
                <a:solidFill>
                  <a:schemeClr val="bg1"/>
                </a:solidFill>
              </a:rPr>
              <a:t>KEEP THE MAIN THING THE MAIN THING.</a:t>
            </a:r>
            <a:endParaRPr lang="en-US" sz="3200" b="1" dirty="0">
              <a:solidFill>
                <a:schemeClr val="bg1"/>
              </a:solidFill>
            </a:endParaRPr>
          </a:p>
        </p:txBody>
      </p:sp>
      <p:sp>
        <p:nvSpPr>
          <p:cNvPr id="10" name="Rectangle 9"/>
          <p:cNvSpPr/>
          <p:nvPr/>
        </p:nvSpPr>
        <p:spPr>
          <a:xfrm>
            <a:off x="381000" y="5780782"/>
            <a:ext cx="7848600" cy="830997"/>
          </a:xfrm>
          <a:prstGeom prst="rect">
            <a:avLst/>
          </a:prstGeom>
          <a:solidFill>
            <a:srgbClr val="C00000"/>
          </a:solidFill>
        </p:spPr>
        <p:txBody>
          <a:bodyPr wrap="square">
            <a:spAutoFit/>
          </a:bodyPr>
          <a:lstStyle/>
          <a:p>
            <a:pPr algn="ctr"/>
            <a:r>
              <a:rPr lang="en-US" sz="4800" b="1" dirty="0" smtClean="0">
                <a:solidFill>
                  <a:schemeClr val="bg1"/>
                </a:solidFill>
              </a:rPr>
              <a:t>WHAT IS </a:t>
            </a:r>
            <a:r>
              <a:rPr lang="en-US" sz="4800" b="1" u="sng" dirty="0" smtClean="0">
                <a:solidFill>
                  <a:schemeClr val="bg1"/>
                </a:solidFill>
              </a:rPr>
              <a:t>THE MAIN THING</a:t>
            </a:r>
            <a:r>
              <a:rPr lang="en-US" sz="4800" b="1" dirty="0" smtClean="0">
                <a:solidFill>
                  <a:schemeClr val="bg1"/>
                </a:solidFill>
              </a:rPr>
              <a:t>?</a:t>
            </a:r>
            <a:endParaRPr lang="en-US" sz="4800" b="1"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stCondLst>
                                    <p:cond delay="0"/>
                                  </p:stCondLst>
                                  <p:childTnLst>
                                    <p:set>
                                      <p:cBhvr>
                                        <p:cTn id="6" dur="1" fill="hold">
                                          <p:stCondLst>
                                            <p:cond delay="0"/>
                                          </p:stCondLst>
                                        </p:cTn>
                                        <p:tgtEl>
                                          <p:spTgt spid="4">
                                            <p:bg/>
                                          </p:spTgt>
                                        </p:tgtEl>
                                        <p:attrNameLst>
                                          <p:attrName>style.visibility</p:attrName>
                                        </p:attrNameLst>
                                      </p:cBhvr>
                                      <p:to>
                                        <p:strVal val="visible"/>
                                      </p:to>
                                    </p:set>
                                    <p:anim calcmode="lin" valueType="num">
                                      <p:cBhvr additive="base">
                                        <p:cTn id="7" dur="500" fill="hold"/>
                                        <p:tgtEl>
                                          <p:spTgt spid="4">
                                            <p:bg/>
                                          </p:spTgt>
                                        </p:tgtEl>
                                        <p:attrNameLst>
                                          <p:attrName>ppt_x</p:attrName>
                                        </p:attrNameLst>
                                      </p:cBhvr>
                                      <p:tavLst>
                                        <p:tav tm="0">
                                          <p:val>
                                            <p:strVal val="#ppt_x"/>
                                          </p:val>
                                        </p:tav>
                                        <p:tav tm="100000">
                                          <p:val>
                                            <p:strVal val="#ppt_x"/>
                                          </p:val>
                                        </p:tav>
                                      </p:tavLst>
                                    </p:anim>
                                    <p:anim calcmode="lin" valueType="num">
                                      <p:cBhvr additive="base">
                                        <p:cTn id="8" dur="500" fill="hold"/>
                                        <p:tgtEl>
                                          <p:spTgt spid="4">
                                            <p:bg/>
                                          </p:spTgt>
                                        </p:tgtEl>
                                        <p:attrNameLst>
                                          <p:attrName>ppt_y</p:attrName>
                                        </p:attrNameLst>
                                      </p:cBhvr>
                                      <p:tavLst>
                                        <p:tav tm="0">
                                          <p:val>
                                            <p:strVal val="0-#ppt_h/2"/>
                                          </p:val>
                                        </p:tav>
                                        <p:tav tm="100000">
                                          <p:val>
                                            <p:strVal val="#ppt_y"/>
                                          </p:val>
                                        </p:tav>
                                      </p:tavLst>
                                    </p:anim>
                                  </p:childTnLst>
                                </p:cTn>
                              </p:par>
                              <p:par>
                                <p:cTn id="9" presetID="2" presetClass="entr" presetSubtype="1" fill="hold" grpId="0" nodeType="with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anim calcmode="lin" valueType="num">
                                      <p:cBhvr additive="base">
                                        <p:cTn id="11"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dissolve">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 calcmode="lin" valueType="num">
                                      <p:cBhvr additive="base">
                                        <p:cTn id="22" dur="500" fill="hold"/>
                                        <p:tgtEl>
                                          <p:spTgt spid="8"/>
                                        </p:tgtEl>
                                        <p:attrNameLst>
                                          <p:attrName>ppt_x</p:attrName>
                                        </p:attrNameLst>
                                      </p:cBhvr>
                                      <p:tavLst>
                                        <p:tav tm="0">
                                          <p:val>
                                            <p:strVal val="#ppt_x"/>
                                          </p:val>
                                        </p:tav>
                                        <p:tav tm="100000">
                                          <p:val>
                                            <p:strVal val="#ppt_x"/>
                                          </p:val>
                                        </p:tav>
                                      </p:tavLst>
                                    </p:anim>
                                    <p:anim calcmode="lin" valueType="num">
                                      <p:cBhvr additive="base">
                                        <p:cTn id="23"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9"/>
                                        </p:tgtEl>
                                        <p:attrNameLst>
                                          <p:attrName>style.visibility</p:attrName>
                                        </p:attrNameLst>
                                      </p:cBhvr>
                                      <p:to>
                                        <p:strVal val="visible"/>
                                      </p:to>
                                    </p:set>
                                    <p:anim calcmode="lin" valueType="num">
                                      <p:cBhvr additive="base">
                                        <p:cTn id="28" dur="500" fill="hold"/>
                                        <p:tgtEl>
                                          <p:spTgt spid="9"/>
                                        </p:tgtEl>
                                        <p:attrNameLst>
                                          <p:attrName>ppt_x</p:attrName>
                                        </p:attrNameLst>
                                      </p:cBhvr>
                                      <p:tavLst>
                                        <p:tav tm="0">
                                          <p:val>
                                            <p:strVal val="#ppt_x"/>
                                          </p:val>
                                        </p:tav>
                                        <p:tav tm="100000">
                                          <p:val>
                                            <p:strVal val="#ppt_x"/>
                                          </p:val>
                                        </p:tav>
                                      </p:tavLst>
                                    </p:anim>
                                    <p:anim calcmode="lin" valueType="num">
                                      <p:cBhvr additive="base">
                                        <p:cTn id="29"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grpId="0" nodeType="clickEffect">
                                  <p:stCondLst>
                                    <p:cond delay="0"/>
                                  </p:stCondLst>
                                  <p:childTnLst>
                                    <p:set>
                                      <p:cBhvr>
                                        <p:cTn id="33" dur="1" fill="hold">
                                          <p:stCondLst>
                                            <p:cond delay="0"/>
                                          </p:stCondLst>
                                        </p:cTn>
                                        <p:tgtEl>
                                          <p:spTgt spid="10"/>
                                        </p:tgtEl>
                                        <p:attrNameLst>
                                          <p:attrName>style.visibility</p:attrName>
                                        </p:attrNameLst>
                                      </p:cBhvr>
                                      <p:to>
                                        <p:strVal val="visible"/>
                                      </p:to>
                                    </p:set>
                                    <p:anim calcmode="lin" valueType="num">
                                      <p:cBhvr additive="base">
                                        <p:cTn id="34" dur="500" fill="hold"/>
                                        <p:tgtEl>
                                          <p:spTgt spid="10"/>
                                        </p:tgtEl>
                                        <p:attrNameLst>
                                          <p:attrName>ppt_x</p:attrName>
                                        </p:attrNameLst>
                                      </p:cBhvr>
                                      <p:tavLst>
                                        <p:tav tm="0">
                                          <p:val>
                                            <p:strVal val="#ppt_x"/>
                                          </p:val>
                                        </p:tav>
                                        <p:tav tm="100000">
                                          <p:val>
                                            <p:strVal val="#ppt_x"/>
                                          </p:val>
                                        </p:tav>
                                      </p:tavLst>
                                    </p:anim>
                                    <p:anim calcmode="lin" valueType="num">
                                      <p:cBhvr additive="base">
                                        <p:cTn id="35"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P spid="5" grpId="0"/>
      <p:bldP spid="8" grpId="0" animBg="1"/>
      <p:bldP spid="9" grpId="0" animBg="1"/>
      <p:bldP spid="10"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152400" y="228600"/>
            <a:ext cx="8763000" cy="1600200"/>
          </a:xfrm>
          <a:prstGeom prst="rect">
            <a:avLst/>
          </a:prstGeom>
          <a:solidFill>
            <a:schemeClr val="tx1"/>
          </a:solidFill>
        </p:spPr>
        <p:txBody>
          <a:bodyPr vert="horz" lIns="91440" tIns="45720" rIns="91440" bIns="45720" rtlCol="0">
            <a:noAutofit/>
          </a:bodyPr>
          <a:lstStyle/>
          <a:p>
            <a:pPr lvl="0" algn="ctr">
              <a:spcBef>
                <a:spcPct val="0"/>
              </a:spcBef>
            </a:pPr>
            <a:r>
              <a:rPr lang="en-US" sz="4800" dirty="0" smtClean="0">
                <a:solidFill>
                  <a:schemeClr val="bg1"/>
                </a:solidFill>
                <a:latin typeface="Arial Black" pitchFamily="34" charset="0"/>
              </a:rPr>
              <a:t>WHAT SHOULD BE OUR </a:t>
            </a:r>
            <a:r>
              <a:rPr lang="en-US" sz="4800" u="sng" dirty="0" smtClean="0">
                <a:solidFill>
                  <a:schemeClr val="bg1"/>
                </a:solidFill>
                <a:latin typeface="Arial Black" pitchFamily="34" charset="0"/>
              </a:rPr>
              <a:t>MAIN</a:t>
            </a:r>
            <a:r>
              <a:rPr lang="en-US" sz="4800" dirty="0" smtClean="0">
                <a:solidFill>
                  <a:schemeClr val="bg1"/>
                </a:solidFill>
                <a:latin typeface="Arial Black" pitchFamily="34" charset="0"/>
              </a:rPr>
              <a:t> PURPOSE IN LIFE?</a:t>
            </a:r>
          </a:p>
        </p:txBody>
      </p:sp>
      <p:sp>
        <p:nvSpPr>
          <p:cNvPr id="5" name="Title 1"/>
          <p:cNvSpPr txBox="1">
            <a:spLocks/>
          </p:cNvSpPr>
          <p:nvPr/>
        </p:nvSpPr>
        <p:spPr>
          <a:xfrm>
            <a:off x="152400" y="1905000"/>
            <a:ext cx="8763000" cy="1142999"/>
          </a:xfrm>
          <a:prstGeom prst="rect">
            <a:avLst/>
          </a:prstGeom>
        </p:spPr>
        <p:txBody>
          <a:bodyPr vert="horz" lIns="91440" tIns="45720" rIns="91440" bIns="45720" rtlCol="0" anchor="ctr">
            <a:noAutofit/>
          </a:bodyPr>
          <a:lstStyle/>
          <a:p>
            <a:pPr algn="ctr">
              <a:spcBef>
                <a:spcPct val="0"/>
              </a:spcBef>
            </a:pPr>
            <a:r>
              <a:rPr lang="en-US" sz="3100" dirty="0" smtClean="0">
                <a:latin typeface="Arial Black" pitchFamily="34" charset="0"/>
                <a:ea typeface="+mj-ea"/>
                <a:cs typeface="+mj-cs"/>
              </a:rPr>
              <a:t>LET US GO TO THE BIBLE AND LEARN WHAT GOD’S WORD SAYS ABOUT THIS.</a:t>
            </a:r>
          </a:p>
        </p:txBody>
      </p:sp>
      <p:sp>
        <p:nvSpPr>
          <p:cNvPr id="8" name="Rectangle 7"/>
          <p:cNvSpPr/>
          <p:nvPr/>
        </p:nvSpPr>
        <p:spPr>
          <a:xfrm>
            <a:off x="0" y="2971800"/>
            <a:ext cx="9144000" cy="584775"/>
          </a:xfrm>
          <a:prstGeom prst="rect">
            <a:avLst/>
          </a:prstGeom>
          <a:solidFill>
            <a:srgbClr val="C00000"/>
          </a:solidFill>
        </p:spPr>
        <p:txBody>
          <a:bodyPr wrap="square">
            <a:spAutoFit/>
          </a:bodyPr>
          <a:lstStyle/>
          <a:p>
            <a:pPr algn="ctr"/>
            <a:r>
              <a:rPr lang="en-US" sz="3200" b="1" dirty="0" smtClean="0">
                <a:solidFill>
                  <a:schemeClr val="bg1"/>
                </a:solidFill>
                <a:effectLst>
                  <a:outerShdw blurRad="38100" dist="38100" dir="2700000" algn="tl">
                    <a:srgbClr val="000000">
                      <a:alpha val="43137"/>
                    </a:srgbClr>
                  </a:outerShdw>
                </a:effectLst>
                <a:latin typeface="Arial Black" pitchFamily="34" charset="0"/>
              </a:rPr>
              <a:t>WHAT WAS JESUS </a:t>
            </a:r>
            <a:r>
              <a:rPr lang="en-US" sz="3200" b="1" u="sng" dirty="0" smtClean="0">
                <a:solidFill>
                  <a:schemeClr val="bg1"/>
                </a:solidFill>
                <a:effectLst>
                  <a:outerShdw blurRad="38100" dist="38100" dir="2700000" algn="tl">
                    <a:srgbClr val="000000">
                      <a:alpha val="43137"/>
                    </a:srgbClr>
                  </a:outerShdw>
                </a:effectLst>
                <a:latin typeface="Arial Black" pitchFamily="34" charset="0"/>
              </a:rPr>
              <a:t>MAIN</a:t>
            </a:r>
            <a:r>
              <a:rPr lang="en-US" sz="3200" b="1" dirty="0" smtClean="0">
                <a:solidFill>
                  <a:schemeClr val="bg1"/>
                </a:solidFill>
                <a:effectLst>
                  <a:outerShdw blurRad="38100" dist="38100" dir="2700000" algn="tl">
                    <a:srgbClr val="000000">
                      <a:alpha val="43137"/>
                    </a:srgbClr>
                  </a:outerShdw>
                </a:effectLst>
                <a:latin typeface="Arial Black" pitchFamily="34" charset="0"/>
              </a:rPr>
              <a:t> PURPOSE?</a:t>
            </a:r>
            <a:endParaRPr lang="en-US" sz="3200" b="1" dirty="0">
              <a:solidFill>
                <a:schemeClr val="bg1"/>
              </a:solidFill>
              <a:effectLst>
                <a:outerShdw blurRad="38100" dist="38100" dir="2700000" algn="tl">
                  <a:srgbClr val="000000">
                    <a:alpha val="43137"/>
                  </a:srgbClr>
                </a:outerShdw>
              </a:effectLst>
              <a:latin typeface="Arial Black" pitchFamily="34" charset="0"/>
            </a:endParaRPr>
          </a:p>
        </p:txBody>
      </p:sp>
      <p:sp>
        <p:nvSpPr>
          <p:cNvPr id="9" name="Rectangle 8"/>
          <p:cNvSpPr/>
          <p:nvPr/>
        </p:nvSpPr>
        <p:spPr>
          <a:xfrm>
            <a:off x="685800" y="3581400"/>
            <a:ext cx="7239000" cy="2062103"/>
          </a:xfrm>
          <a:prstGeom prst="rect">
            <a:avLst/>
          </a:prstGeom>
          <a:solidFill>
            <a:schemeClr val="accent1">
              <a:lumMod val="50000"/>
            </a:schemeClr>
          </a:solidFill>
        </p:spPr>
        <p:txBody>
          <a:bodyPr wrap="square">
            <a:spAutoFit/>
          </a:bodyPr>
          <a:lstStyle/>
          <a:p>
            <a:r>
              <a:rPr lang="en-US" sz="3200" b="1" dirty="0" smtClean="0">
                <a:solidFill>
                  <a:schemeClr val="bg1"/>
                </a:solidFill>
              </a:rPr>
              <a:t>Matt. 1:21  “And she (Mary) shall bring forth a son, and thou shalt call his name JESUS: </a:t>
            </a:r>
            <a:r>
              <a:rPr lang="en-US" sz="3200" b="1" u="sng" dirty="0" smtClean="0">
                <a:solidFill>
                  <a:schemeClr val="bg1"/>
                </a:solidFill>
              </a:rPr>
              <a:t>for he shall save his people from their sins</a:t>
            </a:r>
            <a:r>
              <a:rPr lang="en-US" sz="3200" b="1" dirty="0" smtClean="0">
                <a:solidFill>
                  <a:schemeClr val="bg1"/>
                </a:solidFill>
              </a:rPr>
              <a:t>.”</a:t>
            </a:r>
          </a:p>
        </p:txBody>
      </p:sp>
      <p:sp>
        <p:nvSpPr>
          <p:cNvPr id="10" name="Rectangle 9"/>
          <p:cNvSpPr/>
          <p:nvPr/>
        </p:nvSpPr>
        <p:spPr>
          <a:xfrm>
            <a:off x="381000" y="5704582"/>
            <a:ext cx="7848600" cy="1077218"/>
          </a:xfrm>
          <a:prstGeom prst="rect">
            <a:avLst/>
          </a:prstGeom>
          <a:solidFill>
            <a:srgbClr val="C00000"/>
          </a:solidFill>
        </p:spPr>
        <p:txBody>
          <a:bodyPr wrap="square">
            <a:spAutoFit/>
          </a:bodyPr>
          <a:lstStyle/>
          <a:p>
            <a:r>
              <a:rPr lang="en-US" sz="3200" b="1" dirty="0" smtClean="0">
                <a:solidFill>
                  <a:schemeClr val="bg1"/>
                </a:solidFill>
              </a:rPr>
              <a:t>Matt. 18:11  “For the Son of man is come </a:t>
            </a:r>
            <a:r>
              <a:rPr lang="en-US" sz="3200" b="1" u="sng" dirty="0" smtClean="0">
                <a:solidFill>
                  <a:schemeClr val="bg1"/>
                </a:solidFill>
              </a:rPr>
              <a:t>to save that which was lost</a:t>
            </a:r>
            <a:r>
              <a:rPr lang="en-US" sz="3200" b="1" dirty="0" smtClean="0">
                <a:solidFill>
                  <a:schemeClr val="bg1"/>
                </a:solidFill>
              </a:rPr>
              <a:t>.”</a:t>
            </a:r>
            <a:endParaRPr lang="en-US" sz="3200" b="1"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stCondLst>
                                    <p:cond delay="0"/>
                                  </p:stCondLst>
                                  <p:childTnLst>
                                    <p:set>
                                      <p:cBhvr>
                                        <p:cTn id="6" dur="1" fill="hold">
                                          <p:stCondLst>
                                            <p:cond delay="0"/>
                                          </p:stCondLst>
                                        </p:cTn>
                                        <p:tgtEl>
                                          <p:spTgt spid="4">
                                            <p:bg/>
                                          </p:spTgt>
                                        </p:tgtEl>
                                        <p:attrNameLst>
                                          <p:attrName>style.visibility</p:attrName>
                                        </p:attrNameLst>
                                      </p:cBhvr>
                                      <p:to>
                                        <p:strVal val="visible"/>
                                      </p:to>
                                    </p:set>
                                    <p:anim calcmode="lin" valueType="num">
                                      <p:cBhvr additive="base">
                                        <p:cTn id="7" dur="500" fill="hold"/>
                                        <p:tgtEl>
                                          <p:spTgt spid="4">
                                            <p:bg/>
                                          </p:spTgt>
                                        </p:tgtEl>
                                        <p:attrNameLst>
                                          <p:attrName>ppt_x</p:attrName>
                                        </p:attrNameLst>
                                      </p:cBhvr>
                                      <p:tavLst>
                                        <p:tav tm="0">
                                          <p:val>
                                            <p:strVal val="#ppt_x"/>
                                          </p:val>
                                        </p:tav>
                                        <p:tav tm="100000">
                                          <p:val>
                                            <p:strVal val="#ppt_x"/>
                                          </p:val>
                                        </p:tav>
                                      </p:tavLst>
                                    </p:anim>
                                    <p:anim calcmode="lin" valueType="num">
                                      <p:cBhvr additive="base">
                                        <p:cTn id="8" dur="500" fill="hold"/>
                                        <p:tgtEl>
                                          <p:spTgt spid="4">
                                            <p:bg/>
                                          </p:spTgt>
                                        </p:tgtEl>
                                        <p:attrNameLst>
                                          <p:attrName>ppt_y</p:attrName>
                                        </p:attrNameLst>
                                      </p:cBhvr>
                                      <p:tavLst>
                                        <p:tav tm="0">
                                          <p:val>
                                            <p:strVal val="0-#ppt_h/2"/>
                                          </p:val>
                                        </p:tav>
                                        <p:tav tm="100000">
                                          <p:val>
                                            <p:strVal val="#ppt_y"/>
                                          </p:val>
                                        </p:tav>
                                      </p:tavLst>
                                    </p:anim>
                                  </p:childTnLst>
                                </p:cTn>
                              </p:par>
                              <p:par>
                                <p:cTn id="9" presetID="2" presetClass="entr" presetSubtype="1" fill="hold" grpId="0" nodeType="with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anim calcmode="lin" valueType="num">
                                      <p:cBhvr additive="base">
                                        <p:cTn id="11"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dissolve">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 calcmode="lin" valueType="num">
                                      <p:cBhvr additive="base">
                                        <p:cTn id="22" dur="500" fill="hold"/>
                                        <p:tgtEl>
                                          <p:spTgt spid="8"/>
                                        </p:tgtEl>
                                        <p:attrNameLst>
                                          <p:attrName>ppt_x</p:attrName>
                                        </p:attrNameLst>
                                      </p:cBhvr>
                                      <p:tavLst>
                                        <p:tav tm="0">
                                          <p:val>
                                            <p:strVal val="#ppt_x"/>
                                          </p:val>
                                        </p:tav>
                                        <p:tav tm="100000">
                                          <p:val>
                                            <p:strVal val="#ppt_x"/>
                                          </p:val>
                                        </p:tav>
                                      </p:tavLst>
                                    </p:anim>
                                    <p:anim calcmode="lin" valueType="num">
                                      <p:cBhvr additive="base">
                                        <p:cTn id="23"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9"/>
                                        </p:tgtEl>
                                        <p:attrNameLst>
                                          <p:attrName>style.visibility</p:attrName>
                                        </p:attrNameLst>
                                      </p:cBhvr>
                                      <p:to>
                                        <p:strVal val="visible"/>
                                      </p:to>
                                    </p:set>
                                    <p:anim calcmode="lin" valueType="num">
                                      <p:cBhvr additive="base">
                                        <p:cTn id="28" dur="500" fill="hold"/>
                                        <p:tgtEl>
                                          <p:spTgt spid="9"/>
                                        </p:tgtEl>
                                        <p:attrNameLst>
                                          <p:attrName>ppt_x</p:attrName>
                                        </p:attrNameLst>
                                      </p:cBhvr>
                                      <p:tavLst>
                                        <p:tav tm="0">
                                          <p:val>
                                            <p:strVal val="#ppt_x"/>
                                          </p:val>
                                        </p:tav>
                                        <p:tav tm="100000">
                                          <p:val>
                                            <p:strVal val="#ppt_x"/>
                                          </p:val>
                                        </p:tav>
                                      </p:tavLst>
                                    </p:anim>
                                    <p:anim calcmode="lin" valueType="num">
                                      <p:cBhvr additive="base">
                                        <p:cTn id="29"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grpId="0" nodeType="clickEffect">
                                  <p:stCondLst>
                                    <p:cond delay="0"/>
                                  </p:stCondLst>
                                  <p:childTnLst>
                                    <p:set>
                                      <p:cBhvr>
                                        <p:cTn id="33" dur="1" fill="hold">
                                          <p:stCondLst>
                                            <p:cond delay="0"/>
                                          </p:stCondLst>
                                        </p:cTn>
                                        <p:tgtEl>
                                          <p:spTgt spid="10"/>
                                        </p:tgtEl>
                                        <p:attrNameLst>
                                          <p:attrName>style.visibility</p:attrName>
                                        </p:attrNameLst>
                                      </p:cBhvr>
                                      <p:to>
                                        <p:strVal val="visible"/>
                                      </p:to>
                                    </p:set>
                                    <p:anim calcmode="lin" valueType="num">
                                      <p:cBhvr additive="base">
                                        <p:cTn id="34" dur="500" fill="hold"/>
                                        <p:tgtEl>
                                          <p:spTgt spid="10"/>
                                        </p:tgtEl>
                                        <p:attrNameLst>
                                          <p:attrName>ppt_x</p:attrName>
                                        </p:attrNameLst>
                                      </p:cBhvr>
                                      <p:tavLst>
                                        <p:tav tm="0">
                                          <p:val>
                                            <p:strVal val="#ppt_x"/>
                                          </p:val>
                                        </p:tav>
                                        <p:tav tm="100000">
                                          <p:val>
                                            <p:strVal val="#ppt_x"/>
                                          </p:val>
                                        </p:tav>
                                      </p:tavLst>
                                    </p:anim>
                                    <p:anim calcmode="lin" valueType="num">
                                      <p:cBhvr additive="base">
                                        <p:cTn id="35"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P spid="5" grpId="0"/>
      <p:bldP spid="8" grpId="0" animBg="1"/>
      <p:bldP spid="9" grpId="0" animBg="1"/>
      <p:bldP spid="10"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533400" y="2895600"/>
            <a:ext cx="8153400" cy="1077218"/>
          </a:xfrm>
          <a:prstGeom prst="rect">
            <a:avLst/>
          </a:prstGeom>
          <a:solidFill>
            <a:srgbClr val="C00000"/>
          </a:solidFill>
        </p:spPr>
        <p:txBody>
          <a:bodyPr wrap="square">
            <a:spAutoFit/>
          </a:bodyPr>
          <a:lstStyle/>
          <a:p>
            <a:r>
              <a:rPr lang="en-US" sz="3200" b="1" dirty="0" smtClean="0">
                <a:solidFill>
                  <a:schemeClr val="bg1"/>
                </a:solidFill>
              </a:rPr>
              <a:t>1 Tim. 2:4  “Who will </a:t>
            </a:r>
            <a:r>
              <a:rPr lang="en-US" sz="3200" b="1" u="sng" dirty="0" smtClean="0">
                <a:solidFill>
                  <a:schemeClr val="bg1"/>
                </a:solidFill>
              </a:rPr>
              <a:t>have all men to be saved</a:t>
            </a:r>
            <a:r>
              <a:rPr lang="en-US" sz="3200" b="1" dirty="0" smtClean="0">
                <a:solidFill>
                  <a:schemeClr val="bg1"/>
                </a:solidFill>
              </a:rPr>
              <a:t>, and to come unto the knowledge of the truth.”</a:t>
            </a:r>
            <a:endParaRPr lang="en-US" sz="3200" b="1" dirty="0">
              <a:solidFill>
                <a:schemeClr val="bg1"/>
              </a:solidFill>
            </a:endParaRPr>
          </a:p>
        </p:txBody>
      </p:sp>
      <p:sp>
        <p:nvSpPr>
          <p:cNvPr id="9" name="Rectangle 8"/>
          <p:cNvSpPr/>
          <p:nvPr/>
        </p:nvSpPr>
        <p:spPr>
          <a:xfrm>
            <a:off x="685800" y="1752600"/>
            <a:ext cx="7239000" cy="1077218"/>
          </a:xfrm>
          <a:prstGeom prst="rect">
            <a:avLst/>
          </a:prstGeom>
          <a:solidFill>
            <a:schemeClr val="accent1">
              <a:lumMod val="50000"/>
            </a:schemeClr>
          </a:solidFill>
        </p:spPr>
        <p:txBody>
          <a:bodyPr wrap="square">
            <a:spAutoFit/>
          </a:bodyPr>
          <a:lstStyle/>
          <a:p>
            <a:r>
              <a:rPr lang="en-US" sz="3200" b="1" dirty="0" smtClean="0">
                <a:solidFill>
                  <a:schemeClr val="bg1"/>
                </a:solidFill>
              </a:rPr>
              <a:t>1 Tim. 1:15  “…Christ Jesus </a:t>
            </a:r>
            <a:r>
              <a:rPr lang="en-US" sz="3200" b="1" u="sng" dirty="0" smtClean="0">
                <a:solidFill>
                  <a:schemeClr val="bg1"/>
                </a:solidFill>
              </a:rPr>
              <a:t>came into the world to save sinners</a:t>
            </a:r>
            <a:r>
              <a:rPr lang="en-US" sz="3200" b="1" dirty="0" smtClean="0">
                <a:solidFill>
                  <a:schemeClr val="bg1"/>
                </a:solidFill>
              </a:rPr>
              <a:t>…”</a:t>
            </a:r>
          </a:p>
        </p:txBody>
      </p:sp>
      <p:sp>
        <p:nvSpPr>
          <p:cNvPr id="10" name="Rectangle 9"/>
          <p:cNvSpPr/>
          <p:nvPr/>
        </p:nvSpPr>
        <p:spPr>
          <a:xfrm>
            <a:off x="533400" y="4038600"/>
            <a:ext cx="8001000" cy="1077218"/>
          </a:xfrm>
          <a:prstGeom prst="rect">
            <a:avLst/>
          </a:prstGeom>
          <a:solidFill>
            <a:schemeClr val="tx2">
              <a:lumMod val="75000"/>
            </a:schemeClr>
          </a:solidFill>
        </p:spPr>
        <p:txBody>
          <a:bodyPr wrap="square">
            <a:spAutoFit/>
          </a:bodyPr>
          <a:lstStyle/>
          <a:p>
            <a:r>
              <a:rPr lang="en-US" sz="3200" b="1" dirty="0" smtClean="0">
                <a:solidFill>
                  <a:schemeClr val="bg1"/>
                </a:solidFill>
              </a:rPr>
              <a:t>Luke 1:77  “</a:t>
            </a:r>
            <a:r>
              <a:rPr lang="en-US" sz="3200" b="1" u="sng" dirty="0" smtClean="0">
                <a:solidFill>
                  <a:schemeClr val="bg1"/>
                </a:solidFill>
              </a:rPr>
              <a:t>To give knowledge of salvation unto his people</a:t>
            </a:r>
            <a:r>
              <a:rPr lang="en-US" sz="3200" b="1" dirty="0" smtClean="0">
                <a:solidFill>
                  <a:schemeClr val="bg1"/>
                </a:solidFill>
              </a:rPr>
              <a:t> by the remission of their sins”</a:t>
            </a:r>
            <a:endParaRPr lang="en-US" sz="3200" b="1" dirty="0">
              <a:solidFill>
                <a:schemeClr val="bg1"/>
              </a:solidFill>
            </a:endParaRPr>
          </a:p>
        </p:txBody>
      </p:sp>
      <p:sp>
        <p:nvSpPr>
          <p:cNvPr id="11" name="Rectangle 10"/>
          <p:cNvSpPr/>
          <p:nvPr/>
        </p:nvSpPr>
        <p:spPr>
          <a:xfrm>
            <a:off x="533400" y="5181600"/>
            <a:ext cx="8610600" cy="1569660"/>
          </a:xfrm>
          <a:prstGeom prst="rect">
            <a:avLst/>
          </a:prstGeom>
          <a:solidFill>
            <a:srgbClr val="C00000"/>
          </a:solidFill>
        </p:spPr>
        <p:txBody>
          <a:bodyPr wrap="square">
            <a:spAutoFit/>
          </a:bodyPr>
          <a:lstStyle/>
          <a:p>
            <a:r>
              <a:rPr lang="en-US" sz="3200" b="1" dirty="0" smtClean="0">
                <a:solidFill>
                  <a:schemeClr val="bg1"/>
                </a:solidFill>
              </a:rPr>
              <a:t>Luke 2:49  “And Jesus said unto them, (His parents) How is it that ye sought me? wist ye not that </a:t>
            </a:r>
            <a:r>
              <a:rPr lang="en-US" sz="3200" b="1" u="sng" dirty="0" smtClean="0">
                <a:solidFill>
                  <a:schemeClr val="bg1"/>
                </a:solidFill>
              </a:rPr>
              <a:t>I must be about my Father's business</a:t>
            </a:r>
            <a:r>
              <a:rPr lang="en-US" sz="3200" b="1" dirty="0" smtClean="0">
                <a:solidFill>
                  <a:schemeClr val="bg1"/>
                </a:solidFill>
              </a:rPr>
              <a:t>?”</a:t>
            </a:r>
            <a:endParaRPr lang="en-US" sz="3200" b="1" dirty="0">
              <a:solidFill>
                <a:schemeClr val="bg1"/>
              </a:solidFill>
            </a:endParaRPr>
          </a:p>
        </p:txBody>
      </p:sp>
      <p:sp>
        <p:nvSpPr>
          <p:cNvPr id="14" name="Title 1"/>
          <p:cNvSpPr txBox="1">
            <a:spLocks/>
          </p:cNvSpPr>
          <p:nvPr/>
        </p:nvSpPr>
        <p:spPr>
          <a:xfrm>
            <a:off x="838200" y="685800"/>
            <a:ext cx="7391400" cy="533400"/>
          </a:xfrm>
          <a:prstGeom prst="rect">
            <a:avLst/>
          </a:prstGeom>
          <a:solidFill>
            <a:srgbClr val="FFFF00"/>
          </a:solidFill>
        </p:spPr>
        <p:txBody>
          <a:bodyPr vert="horz" lIns="91440" tIns="45720" rIns="91440" bIns="45720" rtlCol="0" anchor="ctr">
            <a:noAutofit/>
          </a:bodyPr>
          <a:lstStyle/>
          <a:p>
            <a:pPr algn="ctr">
              <a:spcBef>
                <a:spcPct val="0"/>
              </a:spcBef>
            </a:pPr>
            <a:r>
              <a:rPr lang="en-US" sz="3200" dirty="0" smtClean="0">
                <a:solidFill>
                  <a:schemeClr val="tx1">
                    <a:lumMod val="95000"/>
                    <a:lumOff val="5000"/>
                  </a:schemeClr>
                </a:solidFill>
                <a:latin typeface="Arial Black" pitchFamily="34" charset="0"/>
                <a:ea typeface="+mj-ea"/>
                <a:cs typeface="+mj-cs"/>
              </a:rPr>
              <a:t>JESUS’ MAIN PURPOSE?</a:t>
            </a:r>
          </a:p>
        </p:txBody>
      </p:sp>
      <p:sp>
        <p:nvSpPr>
          <p:cNvPr id="15" name="Subtitle 2"/>
          <p:cNvSpPr txBox="1">
            <a:spLocks/>
          </p:cNvSpPr>
          <p:nvPr/>
        </p:nvSpPr>
        <p:spPr>
          <a:xfrm>
            <a:off x="0" y="152400"/>
            <a:ext cx="8763000" cy="533400"/>
          </a:xfrm>
          <a:prstGeom prst="rect">
            <a:avLst/>
          </a:prstGeom>
          <a:solidFill>
            <a:schemeClr val="tx1"/>
          </a:solidFill>
        </p:spPr>
        <p:txBody>
          <a:bodyPr vert="horz" lIns="91440" tIns="45720" rIns="91440" bIns="45720" rtlCol="0">
            <a:noAutofit/>
          </a:bodyPr>
          <a:lstStyle/>
          <a:p>
            <a:pPr lvl="0" algn="ctr">
              <a:spcBef>
                <a:spcPct val="0"/>
              </a:spcBef>
            </a:pPr>
            <a:r>
              <a:rPr lang="en-US" sz="3200" dirty="0" smtClean="0">
                <a:solidFill>
                  <a:schemeClr val="bg1"/>
                </a:solidFill>
                <a:latin typeface="Arial Black" pitchFamily="34" charset="0"/>
              </a:rPr>
              <a:t>WHAT WAS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stCondLst>
                                    <p:cond delay="0"/>
                                  </p:stCondLst>
                                  <p:childTnLst>
                                    <p:set>
                                      <p:cBhvr>
                                        <p:cTn id="6" dur="1" fill="hold">
                                          <p:stCondLst>
                                            <p:cond delay="0"/>
                                          </p:stCondLst>
                                        </p:cTn>
                                        <p:tgtEl>
                                          <p:spTgt spid="15">
                                            <p:txEl>
                                              <p:pRg st="0" end="0"/>
                                            </p:txEl>
                                          </p:spTgt>
                                        </p:tgtEl>
                                        <p:attrNameLst>
                                          <p:attrName>style.visibility</p:attrName>
                                        </p:attrNameLst>
                                      </p:cBhvr>
                                      <p:to>
                                        <p:strVal val="visible"/>
                                      </p:to>
                                    </p:set>
                                    <p:anim calcmode="lin" valueType="num">
                                      <p:cBhvr additive="base">
                                        <p:cTn id="7" dur="500" fill="hold"/>
                                        <p:tgtEl>
                                          <p:spTgt spid="1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5">
                                            <p:txEl>
                                              <p:pRg st="0" end="0"/>
                                            </p:txEl>
                                          </p:spTgt>
                                        </p:tgtEl>
                                        <p:attrNameLst>
                                          <p:attrName>ppt_y</p:attrName>
                                        </p:attrNameLst>
                                      </p:cBhvr>
                                      <p:tavLst>
                                        <p:tav tm="0">
                                          <p:val>
                                            <p:strVal val="0-#ppt_h/2"/>
                                          </p:val>
                                        </p:tav>
                                        <p:tav tm="100000">
                                          <p:val>
                                            <p:strVal val="#ppt_y"/>
                                          </p:val>
                                        </p:tav>
                                      </p:tavLst>
                                    </p:anim>
                                  </p:childTnLst>
                                </p:cTn>
                              </p:par>
                              <p:par>
                                <p:cTn id="9" presetID="9" presetClass="entr" presetSubtype="0" fill="hold" grpId="0" nodeType="withEffect">
                                  <p:stCondLst>
                                    <p:cond delay="0"/>
                                  </p:stCondLst>
                                  <p:childTnLst>
                                    <p:set>
                                      <p:cBhvr>
                                        <p:cTn id="10" dur="1" fill="hold">
                                          <p:stCondLst>
                                            <p:cond delay="0"/>
                                          </p:stCondLst>
                                        </p:cTn>
                                        <p:tgtEl>
                                          <p:spTgt spid="14"/>
                                        </p:tgtEl>
                                        <p:attrNameLst>
                                          <p:attrName>style.visibility</p:attrName>
                                        </p:attrNameLst>
                                      </p:cBhvr>
                                      <p:to>
                                        <p:strVal val="visible"/>
                                      </p:to>
                                    </p:set>
                                    <p:animEffect transition="in" filter="dissolve">
                                      <p:cBhvr>
                                        <p:cTn id="11" dur="500"/>
                                        <p:tgtEl>
                                          <p:spTgt spid="14"/>
                                        </p:tgtEl>
                                      </p:cBhvr>
                                    </p:animEffect>
                                  </p:childTnLst>
                                </p:cTn>
                              </p:par>
                            </p:childTnLst>
                          </p:cTn>
                        </p:par>
                      </p:childTnLst>
                    </p:cTn>
                  </p:par>
                  <p:par>
                    <p:cTn id="12" fill="hold">
                      <p:stCondLst>
                        <p:cond delay="indefinite"/>
                      </p:stCondLst>
                      <p:childTnLst>
                        <p:par>
                          <p:cTn id="13" fill="hold">
                            <p:stCondLst>
                              <p:cond delay="0"/>
                            </p:stCondLst>
                            <p:childTnLst>
                              <p:par>
                                <p:cTn id="14" presetID="2" presetClass="entr" presetSubtype="4" fill="hold" grpId="0" nodeType="clickEffect">
                                  <p:stCondLst>
                                    <p:cond delay="0"/>
                                  </p:stCondLst>
                                  <p:childTnLst>
                                    <p:set>
                                      <p:cBhvr>
                                        <p:cTn id="15" dur="1" fill="hold">
                                          <p:stCondLst>
                                            <p:cond delay="0"/>
                                          </p:stCondLst>
                                        </p:cTn>
                                        <p:tgtEl>
                                          <p:spTgt spid="9"/>
                                        </p:tgtEl>
                                        <p:attrNameLst>
                                          <p:attrName>style.visibility</p:attrName>
                                        </p:attrNameLst>
                                      </p:cBhvr>
                                      <p:to>
                                        <p:strVal val="visible"/>
                                      </p:to>
                                    </p:set>
                                    <p:anim calcmode="lin" valueType="num">
                                      <p:cBhvr additive="base">
                                        <p:cTn id="16" dur="500" fill="hold"/>
                                        <p:tgtEl>
                                          <p:spTgt spid="9"/>
                                        </p:tgtEl>
                                        <p:attrNameLst>
                                          <p:attrName>ppt_x</p:attrName>
                                        </p:attrNameLst>
                                      </p:cBhvr>
                                      <p:tavLst>
                                        <p:tav tm="0">
                                          <p:val>
                                            <p:strVal val="#ppt_x"/>
                                          </p:val>
                                        </p:tav>
                                        <p:tav tm="100000">
                                          <p:val>
                                            <p:strVal val="#ppt_x"/>
                                          </p:val>
                                        </p:tav>
                                      </p:tavLst>
                                    </p:anim>
                                    <p:anim calcmode="lin" valueType="num">
                                      <p:cBhvr additive="base">
                                        <p:cTn id="17"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 calcmode="lin" valueType="num">
                                      <p:cBhvr additive="base">
                                        <p:cTn id="22" dur="500" fill="hold"/>
                                        <p:tgtEl>
                                          <p:spTgt spid="8"/>
                                        </p:tgtEl>
                                        <p:attrNameLst>
                                          <p:attrName>ppt_x</p:attrName>
                                        </p:attrNameLst>
                                      </p:cBhvr>
                                      <p:tavLst>
                                        <p:tav tm="0">
                                          <p:val>
                                            <p:strVal val="#ppt_x"/>
                                          </p:val>
                                        </p:tav>
                                        <p:tav tm="100000">
                                          <p:val>
                                            <p:strVal val="#ppt_x"/>
                                          </p:val>
                                        </p:tav>
                                      </p:tavLst>
                                    </p:anim>
                                    <p:anim calcmode="lin" valueType="num">
                                      <p:cBhvr additive="base">
                                        <p:cTn id="23"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10"/>
                                        </p:tgtEl>
                                        <p:attrNameLst>
                                          <p:attrName>style.visibility</p:attrName>
                                        </p:attrNameLst>
                                      </p:cBhvr>
                                      <p:to>
                                        <p:strVal val="visible"/>
                                      </p:to>
                                    </p:set>
                                    <p:anim calcmode="lin" valueType="num">
                                      <p:cBhvr additive="base">
                                        <p:cTn id="28" dur="500" fill="hold"/>
                                        <p:tgtEl>
                                          <p:spTgt spid="10"/>
                                        </p:tgtEl>
                                        <p:attrNameLst>
                                          <p:attrName>ppt_x</p:attrName>
                                        </p:attrNameLst>
                                      </p:cBhvr>
                                      <p:tavLst>
                                        <p:tav tm="0">
                                          <p:val>
                                            <p:strVal val="#ppt_x"/>
                                          </p:val>
                                        </p:tav>
                                        <p:tav tm="100000">
                                          <p:val>
                                            <p:strVal val="#ppt_x"/>
                                          </p:val>
                                        </p:tav>
                                      </p:tavLst>
                                    </p:anim>
                                    <p:anim calcmode="lin" valueType="num">
                                      <p:cBhvr additive="base">
                                        <p:cTn id="29"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11"/>
                                        </p:tgtEl>
                                        <p:attrNameLst>
                                          <p:attrName>style.visibility</p:attrName>
                                        </p:attrNameLst>
                                      </p:cBhvr>
                                      <p:to>
                                        <p:strVal val="visible"/>
                                      </p:to>
                                    </p:set>
                                    <p:animEffect transition="in" filter="fade">
                                      <p:cBhvr>
                                        <p:cTn id="34"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animBg="1"/>
      <p:bldP spid="14" grpId="0" animBg="1"/>
      <p:bldP spid="15"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533400" y="2514600"/>
            <a:ext cx="8153400" cy="1077218"/>
          </a:xfrm>
          <a:prstGeom prst="rect">
            <a:avLst/>
          </a:prstGeom>
          <a:solidFill>
            <a:srgbClr val="C00000"/>
          </a:solidFill>
        </p:spPr>
        <p:txBody>
          <a:bodyPr wrap="square">
            <a:spAutoFit/>
          </a:bodyPr>
          <a:lstStyle/>
          <a:p>
            <a:r>
              <a:rPr lang="en-US" sz="3200" b="1" dirty="0" smtClean="0">
                <a:solidFill>
                  <a:schemeClr val="bg1"/>
                </a:solidFill>
              </a:rPr>
              <a:t>Luke 19:10  “For the Son of man is come </a:t>
            </a:r>
            <a:r>
              <a:rPr lang="en-US" sz="3200" b="1" u="sng" dirty="0" smtClean="0">
                <a:solidFill>
                  <a:schemeClr val="bg1"/>
                </a:solidFill>
              </a:rPr>
              <a:t>to seek and to save that which was lost</a:t>
            </a:r>
            <a:r>
              <a:rPr lang="en-US" sz="3200" b="1" dirty="0" smtClean="0">
                <a:solidFill>
                  <a:schemeClr val="bg1"/>
                </a:solidFill>
              </a:rPr>
              <a:t>.”</a:t>
            </a:r>
          </a:p>
        </p:txBody>
      </p:sp>
      <p:sp>
        <p:nvSpPr>
          <p:cNvPr id="9" name="Rectangle 8"/>
          <p:cNvSpPr/>
          <p:nvPr/>
        </p:nvSpPr>
        <p:spPr>
          <a:xfrm>
            <a:off x="0" y="1371600"/>
            <a:ext cx="9144000" cy="1015663"/>
          </a:xfrm>
          <a:prstGeom prst="rect">
            <a:avLst/>
          </a:prstGeom>
          <a:solidFill>
            <a:schemeClr val="accent1">
              <a:lumMod val="50000"/>
            </a:schemeClr>
          </a:solidFill>
        </p:spPr>
        <p:txBody>
          <a:bodyPr wrap="square">
            <a:spAutoFit/>
          </a:bodyPr>
          <a:lstStyle/>
          <a:p>
            <a:r>
              <a:rPr lang="en-US" sz="3000" b="1" dirty="0" smtClean="0">
                <a:solidFill>
                  <a:schemeClr val="bg1"/>
                </a:solidFill>
              </a:rPr>
              <a:t>Luke 4:18  “The Spirit of the Lord is upon me, because he hath anointed me </a:t>
            </a:r>
            <a:r>
              <a:rPr lang="en-US" sz="3000" b="1" u="sng" dirty="0" smtClean="0">
                <a:solidFill>
                  <a:schemeClr val="bg1"/>
                </a:solidFill>
              </a:rPr>
              <a:t>to preach the gospel to the poor</a:t>
            </a:r>
            <a:r>
              <a:rPr lang="en-US" sz="3000" b="1" dirty="0" smtClean="0">
                <a:solidFill>
                  <a:schemeClr val="bg1"/>
                </a:solidFill>
              </a:rPr>
              <a:t>…”</a:t>
            </a:r>
          </a:p>
        </p:txBody>
      </p:sp>
      <p:sp>
        <p:nvSpPr>
          <p:cNvPr id="10" name="Rectangle 9"/>
          <p:cNvSpPr/>
          <p:nvPr/>
        </p:nvSpPr>
        <p:spPr>
          <a:xfrm>
            <a:off x="533400" y="3750945"/>
            <a:ext cx="8001000" cy="2954655"/>
          </a:xfrm>
          <a:prstGeom prst="rect">
            <a:avLst/>
          </a:prstGeom>
          <a:solidFill>
            <a:schemeClr val="tx2">
              <a:lumMod val="75000"/>
            </a:schemeClr>
          </a:solidFill>
        </p:spPr>
        <p:txBody>
          <a:bodyPr wrap="square">
            <a:spAutoFit/>
          </a:bodyPr>
          <a:lstStyle/>
          <a:p>
            <a:r>
              <a:rPr lang="en-US" sz="3100" b="1" dirty="0" smtClean="0">
                <a:solidFill>
                  <a:schemeClr val="bg1"/>
                </a:solidFill>
              </a:rPr>
              <a:t>John 3:16  “For God so loved the world, that he gave his only begotten Son, that whosoever believeth in him should not perish, but have everlasting life. 17  For God sent not his Son into the world to condemn the world; </a:t>
            </a:r>
            <a:r>
              <a:rPr lang="en-US" sz="3100" b="1" u="sng" dirty="0" smtClean="0">
                <a:solidFill>
                  <a:schemeClr val="bg1"/>
                </a:solidFill>
              </a:rPr>
              <a:t>but that the world through him might be saved</a:t>
            </a:r>
            <a:r>
              <a:rPr lang="en-US" sz="3100" b="1" dirty="0" smtClean="0">
                <a:solidFill>
                  <a:schemeClr val="bg1"/>
                </a:solidFill>
              </a:rPr>
              <a:t>.”</a:t>
            </a:r>
          </a:p>
        </p:txBody>
      </p:sp>
      <p:sp>
        <p:nvSpPr>
          <p:cNvPr id="12" name="Title 1"/>
          <p:cNvSpPr txBox="1">
            <a:spLocks/>
          </p:cNvSpPr>
          <p:nvPr/>
        </p:nvSpPr>
        <p:spPr>
          <a:xfrm>
            <a:off x="990600" y="685800"/>
            <a:ext cx="7391400" cy="533400"/>
          </a:xfrm>
          <a:prstGeom prst="rect">
            <a:avLst/>
          </a:prstGeom>
          <a:solidFill>
            <a:srgbClr val="FFFF00"/>
          </a:solidFill>
        </p:spPr>
        <p:txBody>
          <a:bodyPr vert="horz" lIns="91440" tIns="45720" rIns="91440" bIns="45720" rtlCol="0" anchor="ctr">
            <a:noAutofit/>
          </a:bodyPr>
          <a:lstStyle/>
          <a:p>
            <a:pPr algn="ctr">
              <a:spcBef>
                <a:spcPct val="0"/>
              </a:spcBef>
            </a:pPr>
            <a:r>
              <a:rPr lang="en-US" sz="3200" dirty="0" smtClean="0">
                <a:solidFill>
                  <a:schemeClr val="tx1">
                    <a:lumMod val="95000"/>
                    <a:lumOff val="5000"/>
                  </a:schemeClr>
                </a:solidFill>
                <a:latin typeface="Arial Black" pitchFamily="34" charset="0"/>
              </a:rPr>
              <a:t>JESUS’ MAIN PURPOSE?</a:t>
            </a:r>
          </a:p>
        </p:txBody>
      </p:sp>
      <p:sp>
        <p:nvSpPr>
          <p:cNvPr id="13" name="Subtitle 2"/>
          <p:cNvSpPr txBox="1">
            <a:spLocks/>
          </p:cNvSpPr>
          <p:nvPr/>
        </p:nvSpPr>
        <p:spPr>
          <a:xfrm>
            <a:off x="0" y="152400"/>
            <a:ext cx="8763000" cy="533400"/>
          </a:xfrm>
          <a:prstGeom prst="rect">
            <a:avLst/>
          </a:prstGeom>
          <a:solidFill>
            <a:schemeClr val="tx1"/>
          </a:solidFill>
        </p:spPr>
        <p:txBody>
          <a:bodyPr vert="horz" lIns="91440" tIns="45720" rIns="91440" bIns="45720" rtlCol="0">
            <a:noAutofit/>
          </a:bodyPr>
          <a:lstStyle/>
          <a:p>
            <a:pPr lvl="0" algn="ctr">
              <a:spcBef>
                <a:spcPct val="0"/>
              </a:spcBef>
            </a:pPr>
            <a:r>
              <a:rPr lang="en-US" sz="3200" dirty="0" smtClean="0">
                <a:solidFill>
                  <a:schemeClr val="bg1"/>
                </a:solidFill>
                <a:latin typeface="Arial Black" pitchFamily="34" charset="0"/>
              </a:rPr>
              <a:t>WHAT WAS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 calcmode="lin" valueType="num">
                                      <p:cBhvr additive="base">
                                        <p:cTn id="7" dur="500" fill="hold"/>
                                        <p:tgtEl>
                                          <p:spTgt spid="1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
                                            <p:txEl>
                                              <p:pRg st="0" end="0"/>
                                            </p:txEl>
                                          </p:spTgt>
                                        </p:tgtEl>
                                        <p:attrNameLst>
                                          <p:attrName>ppt_y</p:attrName>
                                        </p:attrNameLst>
                                      </p:cBhvr>
                                      <p:tavLst>
                                        <p:tav tm="0">
                                          <p:val>
                                            <p:strVal val="0-#ppt_h/2"/>
                                          </p:val>
                                        </p:tav>
                                        <p:tav tm="100000">
                                          <p:val>
                                            <p:strVal val="#ppt_y"/>
                                          </p:val>
                                        </p:tav>
                                      </p:tavLst>
                                    </p:anim>
                                  </p:childTnLst>
                                </p:cTn>
                              </p:par>
                              <p:par>
                                <p:cTn id="9" presetID="9" presetClass="entr" presetSubtype="0" fill="hold" grpId="0" nodeType="with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dissolve">
                                      <p:cBhvr>
                                        <p:cTn id="11" dur="500"/>
                                        <p:tgtEl>
                                          <p:spTgt spid="12"/>
                                        </p:tgtEl>
                                      </p:cBhvr>
                                    </p:animEffect>
                                  </p:childTnLst>
                                </p:cTn>
                              </p:par>
                            </p:childTnLst>
                          </p:cTn>
                        </p:par>
                      </p:childTnLst>
                    </p:cTn>
                  </p:par>
                  <p:par>
                    <p:cTn id="12" fill="hold">
                      <p:stCondLst>
                        <p:cond delay="indefinite"/>
                      </p:stCondLst>
                      <p:childTnLst>
                        <p:par>
                          <p:cTn id="13" fill="hold">
                            <p:stCondLst>
                              <p:cond delay="0"/>
                            </p:stCondLst>
                            <p:childTnLst>
                              <p:par>
                                <p:cTn id="14" presetID="2" presetClass="entr" presetSubtype="4" fill="hold" grpId="0" nodeType="clickEffect">
                                  <p:stCondLst>
                                    <p:cond delay="0"/>
                                  </p:stCondLst>
                                  <p:childTnLst>
                                    <p:set>
                                      <p:cBhvr>
                                        <p:cTn id="15" dur="1" fill="hold">
                                          <p:stCondLst>
                                            <p:cond delay="0"/>
                                          </p:stCondLst>
                                        </p:cTn>
                                        <p:tgtEl>
                                          <p:spTgt spid="9"/>
                                        </p:tgtEl>
                                        <p:attrNameLst>
                                          <p:attrName>style.visibility</p:attrName>
                                        </p:attrNameLst>
                                      </p:cBhvr>
                                      <p:to>
                                        <p:strVal val="visible"/>
                                      </p:to>
                                    </p:set>
                                    <p:anim calcmode="lin" valueType="num">
                                      <p:cBhvr additive="base">
                                        <p:cTn id="16" dur="500" fill="hold"/>
                                        <p:tgtEl>
                                          <p:spTgt spid="9"/>
                                        </p:tgtEl>
                                        <p:attrNameLst>
                                          <p:attrName>ppt_x</p:attrName>
                                        </p:attrNameLst>
                                      </p:cBhvr>
                                      <p:tavLst>
                                        <p:tav tm="0">
                                          <p:val>
                                            <p:strVal val="#ppt_x"/>
                                          </p:val>
                                        </p:tav>
                                        <p:tav tm="100000">
                                          <p:val>
                                            <p:strVal val="#ppt_x"/>
                                          </p:val>
                                        </p:tav>
                                      </p:tavLst>
                                    </p:anim>
                                    <p:anim calcmode="lin" valueType="num">
                                      <p:cBhvr additive="base">
                                        <p:cTn id="17"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 calcmode="lin" valueType="num">
                                      <p:cBhvr additive="base">
                                        <p:cTn id="22" dur="500" fill="hold"/>
                                        <p:tgtEl>
                                          <p:spTgt spid="8"/>
                                        </p:tgtEl>
                                        <p:attrNameLst>
                                          <p:attrName>ppt_x</p:attrName>
                                        </p:attrNameLst>
                                      </p:cBhvr>
                                      <p:tavLst>
                                        <p:tav tm="0">
                                          <p:val>
                                            <p:strVal val="#ppt_x"/>
                                          </p:val>
                                        </p:tav>
                                        <p:tav tm="100000">
                                          <p:val>
                                            <p:strVal val="#ppt_x"/>
                                          </p:val>
                                        </p:tav>
                                      </p:tavLst>
                                    </p:anim>
                                    <p:anim calcmode="lin" valueType="num">
                                      <p:cBhvr additive="base">
                                        <p:cTn id="23"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10"/>
                                        </p:tgtEl>
                                        <p:attrNameLst>
                                          <p:attrName>style.visibility</p:attrName>
                                        </p:attrNameLst>
                                      </p:cBhvr>
                                      <p:to>
                                        <p:strVal val="visible"/>
                                      </p:to>
                                    </p:set>
                                    <p:anim calcmode="lin" valueType="num">
                                      <p:cBhvr additive="base">
                                        <p:cTn id="28" dur="500" fill="hold"/>
                                        <p:tgtEl>
                                          <p:spTgt spid="10"/>
                                        </p:tgtEl>
                                        <p:attrNameLst>
                                          <p:attrName>ppt_x</p:attrName>
                                        </p:attrNameLst>
                                      </p:cBhvr>
                                      <p:tavLst>
                                        <p:tav tm="0">
                                          <p:val>
                                            <p:strVal val="#ppt_x"/>
                                          </p:val>
                                        </p:tav>
                                        <p:tav tm="100000">
                                          <p:val>
                                            <p:strVal val="#ppt_x"/>
                                          </p:val>
                                        </p:tav>
                                      </p:tavLst>
                                    </p:anim>
                                    <p:anim calcmode="lin" valueType="num">
                                      <p:cBhvr additive="base">
                                        <p:cTn id="29"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2" grpId="0" animBg="1"/>
      <p:bldP spid="1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2819400"/>
            <a:ext cx="9144000" cy="954107"/>
          </a:xfrm>
          <a:prstGeom prst="rect">
            <a:avLst/>
          </a:prstGeom>
          <a:solidFill>
            <a:srgbClr val="C00000"/>
          </a:solidFill>
        </p:spPr>
        <p:txBody>
          <a:bodyPr wrap="square">
            <a:spAutoFit/>
          </a:bodyPr>
          <a:lstStyle/>
          <a:p>
            <a:r>
              <a:rPr lang="en-US" sz="2800" b="1" dirty="0" smtClean="0">
                <a:solidFill>
                  <a:schemeClr val="bg1"/>
                </a:solidFill>
              </a:rPr>
              <a:t>John 12:46  “</a:t>
            </a:r>
            <a:r>
              <a:rPr lang="en-US" sz="2800" b="1" u="sng" dirty="0" smtClean="0">
                <a:solidFill>
                  <a:schemeClr val="bg1"/>
                </a:solidFill>
              </a:rPr>
              <a:t>I am come a light into the world, that whosoever believeth on me should not abide in darkness</a:t>
            </a:r>
            <a:r>
              <a:rPr lang="en-US" sz="2800" b="1" dirty="0" smtClean="0">
                <a:solidFill>
                  <a:schemeClr val="bg1"/>
                </a:solidFill>
              </a:rPr>
              <a:t>.”</a:t>
            </a:r>
          </a:p>
        </p:txBody>
      </p:sp>
      <p:sp>
        <p:nvSpPr>
          <p:cNvPr id="9" name="Rectangle 8"/>
          <p:cNvSpPr/>
          <p:nvPr/>
        </p:nvSpPr>
        <p:spPr>
          <a:xfrm>
            <a:off x="0" y="1752600"/>
            <a:ext cx="9144000" cy="1015663"/>
          </a:xfrm>
          <a:prstGeom prst="rect">
            <a:avLst/>
          </a:prstGeom>
          <a:solidFill>
            <a:schemeClr val="accent1">
              <a:lumMod val="50000"/>
            </a:schemeClr>
          </a:solidFill>
        </p:spPr>
        <p:txBody>
          <a:bodyPr wrap="square">
            <a:spAutoFit/>
          </a:bodyPr>
          <a:lstStyle/>
          <a:p>
            <a:r>
              <a:rPr lang="en-US" sz="3000" b="1" dirty="0" smtClean="0">
                <a:solidFill>
                  <a:schemeClr val="bg1"/>
                </a:solidFill>
              </a:rPr>
              <a:t>John 6:38  “For I came down from heaven, not to do mine own will, </a:t>
            </a:r>
            <a:r>
              <a:rPr lang="en-US" sz="3000" b="1" u="sng" dirty="0" smtClean="0">
                <a:solidFill>
                  <a:schemeClr val="bg1"/>
                </a:solidFill>
              </a:rPr>
              <a:t>but the will of him that sent me</a:t>
            </a:r>
            <a:r>
              <a:rPr lang="en-US" sz="3000" b="1" dirty="0" smtClean="0">
                <a:solidFill>
                  <a:schemeClr val="bg1"/>
                </a:solidFill>
              </a:rPr>
              <a:t>.”</a:t>
            </a:r>
          </a:p>
        </p:txBody>
      </p:sp>
      <p:sp>
        <p:nvSpPr>
          <p:cNvPr id="10" name="Rectangle 9"/>
          <p:cNvSpPr/>
          <p:nvPr/>
        </p:nvSpPr>
        <p:spPr>
          <a:xfrm>
            <a:off x="533400" y="3810000"/>
            <a:ext cx="8001000" cy="1523494"/>
          </a:xfrm>
          <a:prstGeom prst="rect">
            <a:avLst/>
          </a:prstGeom>
          <a:solidFill>
            <a:schemeClr val="tx2">
              <a:lumMod val="75000"/>
            </a:schemeClr>
          </a:solidFill>
        </p:spPr>
        <p:txBody>
          <a:bodyPr wrap="square">
            <a:spAutoFit/>
          </a:bodyPr>
          <a:lstStyle/>
          <a:p>
            <a:r>
              <a:rPr lang="en-US" sz="3100" b="1" dirty="0" smtClean="0">
                <a:solidFill>
                  <a:schemeClr val="bg1"/>
                </a:solidFill>
              </a:rPr>
              <a:t>John 14:6  “Jesus saith unto him, I am </a:t>
            </a:r>
            <a:r>
              <a:rPr lang="en-US" sz="3100" b="1" u="sng" dirty="0" smtClean="0">
                <a:solidFill>
                  <a:schemeClr val="bg1"/>
                </a:solidFill>
              </a:rPr>
              <a:t>the way</a:t>
            </a:r>
            <a:r>
              <a:rPr lang="en-US" sz="3100" b="1" dirty="0" smtClean="0">
                <a:solidFill>
                  <a:schemeClr val="bg1"/>
                </a:solidFill>
              </a:rPr>
              <a:t>, </a:t>
            </a:r>
            <a:r>
              <a:rPr lang="en-US" sz="3100" b="1" u="sng" dirty="0" smtClean="0">
                <a:solidFill>
                  <a:schemeClr val="bg1"/>
                </a:solidFill>
              </a:rPr>
              <a:t>the truth</a:t>
            </a:r>
            <a:r>
              <a:rPr lang="en-US" sz="3100" b="1" dirty="0" smtClean="0">
                <a:solidFill>
                  <a:schemeClr val="bg1"/>
                </a:solidFill>
              </a:rPr>
              <a:t>, and </a:t>
            </a:r>
            <a:r>
              <a:rPr lang="en-US" sz="3100" b="1" u="sng" dirty="0" smtClean="0">
                <a:solidFill>
                  <a:schemeClr val="bg1"/>
                </a:solidFill>
              </a:rPr>
              <a:t>the life</a:t>
            </a:r>
            <a:r>
              <a:rPr lang="en-US" sz="3100" b="1" dirty="0" smtClean="0">
                <a:solidFill>
                  <a:schemeClr val="bg1"/>
                </a:solidFill>
              </a:rPr>
              <a:t>: no man cometh unto the Father, but by me.”</a:t>
            </a:r>
          </a:p>
        </p:txBody>
      </p:sp>
      <p:sp>
        <p:nvSpPr>
          <p:cNvPr id="11" name="Rectangle 10"/>
          <p:cNvSpPr/>
          <p:nvPr/>
        </p:nvSpPr>
        <p:spPr>
          <a:xfrm>
            <a:off x="0" y="5475982"/>
            <a:ext cx="8991600" cy="1077218"/>
          </a:xfrm>
          <a:prstGeom prst="rect">
            <a:avLst/>
          </a:prstGeom>
          <a:solidFill>
            <a:srgbClr val="C00000"/>
          </a:solidFill>
        </p:spPr>
        <p:txBody>
          <a:bodyPr wrap="square">
            <a:spAutoFit/>
          </a:bodyPr>
          <a:lstStyle/>
          <a:p>
            <a:r>
              <a:rPr lang="en-US" sz="3200" b="1" dirty="0" smtClean="0">
                <a:solidFill>
                  <a:schemeClr val="bg1"/>
                </a:solidFill>
                <a:latin typeface="Arial" pitchFamily="34" charset="0"/>
                <a:cs typeface="Arial" pitchFamily="34" charset="0"/>
              </a:rPr>
              <a:t>Matt. 9:13  “…for I am not come to call the righteous, </a:t>
            </a:r>
            <a:r>
              <a:rPr lang="en-US" sz="3200" b="1" u="sng" dirty="0" smtClean="0">
                <a:solidFill>
                  <a:schemeClr val="bg1"/>
                </a:solidFill>
                <a:latin typeface="Arial" pitchFamily="34" charset="0"/>
                <a:cs typeface="Arial" pitchFamily="34" charset="0"/>
              </a:rPr>
              <a:t>but sinners to repentance</a:t>
            </a:r>
            <a:r>
              <a:rPr lang="en-US" sz="3200" b="1" dirty="0" smtClean="0">
                <a:solidFill>
                  <a:schemeClr val="bg1"/>
                </a:solidFill>
                <a:latin typeface="Arial" pitchFamily="34" charset="0"/>
                <a:cs typeface="Arial" pitchFamily="34" charset="0"/>
              </a:rPr>
              <a:t>.”</a:t>
            </a:r>
          </a:p>
        </p:txBody>
      </p:sp>
      <p:sp>
        <p:nvSpPr>
          <p:cNvPr id="14" name="Title 1"/>
          <p:cNvSpPr txBox="1">
            <a:spLocks/>
          </p:cNvSpPr>
          <p:nvPr/>
        </p:nvSpPr>
        <p:spPr>
          <a:xfrm>
            <a:off x="762000" y="685800"/>
            <a:ext cx="7391400" cy="533400"/>
          </a:xfrm>
          <a:prstGeom prst="rect">
            <a:avLst/>
          </a:prstGeom>
          <a:solidFill>
            <a:srgbClr val="FFFF00"/>
          </a:solidFill>
        </p:spPr>
        <p:txBody>
          <a:bodyPr vert="horz" lIns="91440" tIns="45720" rIns="91440" bIns="45720" rtlCol="0" anchor="ctr">
            <a:noAutofit/>
          </a:bodyPr>
          <a:lstStyle/>
          <a:p>
            <a:pPr algn="ctr">
              <a:spcBef>
                <a:spcPct val="0"/>
              </a:spcBef>
            </a:pPr>
            <a:r>
              <a:rPr lang="en-US" sz="3200" dirty="0" smtClean="0">
                <a:solidFill>
                  <a:schemeClr val="tx1">
                    <a:lumMod val="95000"/>
                    <a:lumOff val="5000"/>
                  </a:schemeClr>
                </a:solidFill>
                <a:latin typeface="Arial Black" pitchFamily="34" charset="0"/>
              </a:rPr>
              <a:t>JESUS’ MAIN PURPOSE?</a:t>
            </a:r>
          </a:p>
        </p:txBody>
      </p:sp>
      <p:sp>
        <p:nvSpPr>
          <p:cNvPr id="15" name="Subtitle 2"/>
          <p:cNvSpPr txBox="1">
            <a:spLocks/>
          </p:cNvSpPr>
          <p:nvPr/>
        </p:nvSpPr>
        <p:spPr>
          <a:xfrm>
            <a:off x="0" y="152400"/>
            <a:ext cx="8763000" cy="533400"/>
          </a:xfrm>
          <a:prstGeom prst="rect">
            <a:avLst/>
          </a:prstGeom>
          <a:solidFill>
            <a:schemeClr val="tx1"/>
          </a:solidFill>
        </p:spPr>
        <p:txBody>
          <a:bodyPr vert="horz" lIns="91440" tIns="45720" rIns="91440" bIns="45720" rtlCol="0">
            <a:noAutofit/>
          </a:bodyPr>
          <a:lstStyle/>
          <a:p>
            <a:pPr lvl="0" algn="ctr">
              <a:spcBef>
                <a:spcPct val="0"/>
              </a:spcBef>
            </a:pPr>
            <a:r>
              <a:rPr lang="en-US" sz="3200" dirty="0" smtClean="0">
                <a:solidFill>
                  <a:schemeClr val="bg1"/>
                </a:solidFill>
                <a:latin typeface="Arial Black" pitchFamily="34" charset="0"/>
              </a:rPr>
              <a:t>WHAT WAS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stCondLst>
                                    <p:cond delay="0"/>
                                  </p:stCondLst>
                                  <p:childTnLst>
                                    <p:set>
                                      <p:cBhvr>
                                        <p:cTn id="6" dur="1" fill="hold">
                                          <p:stCondLst>
                                            <p:cond delay="0"/>
                                          </p:stCondLst>
                                        </p:cTn>
                                        <p:tgtEl>
                                          <p:spTgt spid="15">
                                            <p:txEl>
                                              <p:pRg st="0" end="0"/>
                                            </p:txEl>
                                          </p:spTgt>
                                        </p:tgtEl>
                                        <p:attrNameLst>
                                          <p:attrName>style.visibility</p:attrName>
                                        </p:attrNameLst>
                                      </p:cBhvr>
                                      <p:to>
                                        <p:strVal val="visible"/>
                                      </p:to>
                                    </p:set>
                                    <p:anim calcmode="lin" valueType="num">
                                      <p:cBhvr additive="base">
                                        <p:cTn id="7" dur="500" fill="hold"/>
                                        <p:tgtEl>
                                          <p:spTgt spid="1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5">
                                            <p:txEl>
                                              <p:pRg st="0" end="0"/>
                                            </p:txEl>
                                          </p:spTgt>
                                        </p:tgtEl>
                                        <p:attrNameLst>
                                          <p:attrName>ppt_y</p:attrName>
                                        </p:attrNameLst>
                                      </p:cBhvr>
                                      <p:tavLst>
                                        <p:tav tm="0">
                                          <p:val>
                                            <p:strVal val="0-#ppt_h/2"/>
                                          </p:val>
                                        </p:tav>
                                        <p:tav tm="100000">
                                          <p:val>
                                            <p:strVal val="#ppt_y"/>
                                          </p:val>
                                        </p:tav>
                                      </p:tavLst>
                                    </p:anim>
                                  </p:childTnLst>
                                </p:cTn>
                              </p:par>
                              <p:par>
                                <p:cTn id="9" presetID="9" presetClass="entr" presetSubtype="0" fill="hold" grpId="0" nodeType="withEffect">
                                  <p:stCondLst>
                                    <p:cond delay="0"/>
                                  </p:stCondLst>
                                  <p:childTnLst>
                                    <p:set>
                                      <p:cBhvr>
                                        <p:cTn id="10" dur="1" fill="hold">
                                          <p:stCondLst>
                                            <p:cond delay="0"/>
                                          </p:stCondLst>
                                        </p:cTn>
                                        <p:tgtEl>
                                          <p:spTgt spid="14"/>
                                        </p:tgtEl>
                                        <p:attrNameLst>
                                          <p:attrName>style.visibility</p:attrName>
                                        </p:attrNameLst>
                                      </p:cBhvr>
                                      <p:to>
                                        <p:strVal val="visible"/>
                                      </p:to>
                                    </p:set>
                                    <p:animEffect transition="in" filter="dissolve">
                                      <p:cBhvr>
                                        <p:cTn id="11" dur="500"/>
                                        <p:tgtEl>
                                          <p:spTgt spid="14"/>
                                        </p:tgtEl>
                                      </p:cBhvr>
                                    </p:animEffect>
                                  </p:childTnLst>
                                </p:cTn>
                              </p:par>
                            </p:childTnLst>
                          </p:cTn>
                        </p:par>
                      </p:childTnLst>
                    </p:cTn>
                  </p:par>
                  <p:par>
                    <p:cTn id="12" fill="hold">
                      <p:stCondLst>
                        <p:cond delay="indefinite"/>
                      </p:stCondLst>
                      <p:childTnLst>
                        <p:par>
                          <p:cTn id="13" fill="hold">
                            <p:stCondLst>
                              <p:cond delay="0"/>
                            </p:stCondLst>
                            <p:childTnLst>
                              <p:par>
                                <p:cTn id="14" presetID="2" presetClass="entr" presetSubtype="4" fill="hold" grpId="0" nodeType="clickEffect">
                                  <p:stCondLst>
                                    <p:cond delay="0"/>
                                  </p:stCondLst>
                                  <p:childTnLst>
                                    <p:set>
                                      <p:cBhvr>
                                        <p:cTn id="15" dur="1" fill="hold">
                                          <p:stCondLst>
                                            <p:cond delay="0"/>
                                          </p:stCondLst>
                                        </p:cTn>
                                        <p:tgtEl>
                                          <p:spTgt spid="9"/>
                                        </p:tgtEl>
                                        <p:attrNameLst>
                                          <p:attrName>style.visibility</p:attrName>
                                        </p:attrNameLst>
                                      </p:cBhvr>
                                      <p:to>
                                        <p:strVal val="visible"/>
                                      </p:to>
                                    </p:set>
                                    <p:anim calcmode="lin" valueType="num">
                                      <p:cBhvr additive="base">
                                        <p:cTn id="16" dur="500" fill="hold"/>
                                        <p:tgtEl>
                                          <p:spTgt spid="9"/>
                                        </p:tgtEl>
                                        <p:attrNameLst>
                                          <p:attrName>ppt_x</p:attrName>
                                        </p:attrNameLst>
                                      </p:cBhvr>
                                      <p:tavLst>
                                        <p:tav tm="0">
                                          <p:val>
                                            <p:strVal val="#ppt_x"/>
                                          </p:val>
                                        </p:tav>
                                        <p:tav tm="100000">
                                          <p:val>
                                            <p:strVal val="#ppt_x"/>
                                          </p:val>
                                        </p:tav>
                                      </p:tavLst>
                                    </p:anim>
                                    <p:anim calcmode="lin" valueType="num">
                                      <p:cBhvr additive="base">
                                        <p:cTn id="17"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 calcmode="lin" valueType="num">
                                      <p:cBhvr additive="base">
                                        <p:cTn id="22" dur="500" fill="hold"/>
                                        <p:tgtEl>
                                          <p:spTgt spid="8"/>
                                        </p:tgtEl>
                                        <p:attrNameLst>
                                          <p:attrName>ppt_x</p:attrName>
                                        </p:attrNameLst>
                                      </p:cBhvr>
                                      <p:tavLst>
                                        <p:tav tm="0">
                                          <p:val>
                                            <p:strVal val="#ppt_x"/>
                                          </p:val>
                                        </p:tav>
                                        <p:tav tm="100000">
                                          <p:val>
                                            <p:strVal val="#ppt_x"/>
                                          </p:val>
                                        </p:tav>
                                      </p:tavLst>
                                    </p:anim>
                                    <p:anim calcmode="lin" valueType="num">
                                      <p:cBhvr additive="base">
                                        <p:cTn id="23"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10"/>
                                        </p:tgtEl>
                                        <p:attrNameLst>
                                          <p:attrName>style.visibility</p:attrName>
                                        </p:attrNameLst>
                                      </p:cBhvr>
                                      <p:to>
                                        <p:strVal val="visible"/>
                                      </p:to>
                                    </p:set>
                                    <p:anim calcmode="lin" valueType="num">
                                      <p:cBhvr additive="base">
                                        <p:cTn id="28" dur="500" fill="hold"/>
                                        <p:tgtEl>
                                          <p:spTgt spid="10"/>
                                        </p:tgtEl>
                                        <p:attrNameLst>
                                          <p:attrName>ppt_x</p:attrName>
                                        </p:attrNameLst>
                                      </p:cBhvr>
                                      <p:tavLst>
                                        <p:tav tm="0">
                                          <p:val>
                                            <p:strVal val="#ppt_x"/>
                                          </p:val>
                                        </p:tav>
                                        <p:tav tm="100000">
                                          <p:val>
                                            <p:strVal val="#ppt_x"/>
                                          </p:val>
                                        </p:tav>
                                      </p:tavLst>
                                    </p:anim>
                                    <p:anim calcmode="lin" valueType="num">
                                      <p:cBhvr additive="base">
                                        <p:cTn id="29"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grpId="0" nodeType="clickEffect">
                                  <p:stCondLst>
                                    <p:cond delay="0"/>
                                  </p:stCondLst>
                                  <p:childTnLst>
                                    <p:set>
                                      <p:cBhvr>
                                        <p:cTn id="33" dur="1" fill="hold">
                                          <p:stCondLst>
                                            <p:cond delay="0"/>
                                          </p:stCondLst>
                                        </p:cTn>
                                        <p:tgtEl>
                                          <p:spTgt spid="11"/>
                                        </p:tgtEl>
                                        <p:attrNameLst>
                                          <p:attrName>style.visibility</p:attrName>
                                        </p:attrNameLst>
                                      </p:cBhvr>
                                      <p:to>
                                        <p:strVal val="visible"/>
                                      </p:to>
                                    </p:set>
                                    <p:anim calcmode="lin" valueType="num">
                                      <p:cBhvr additive="base">
                                        <p:cTn id="34" dur="500" fill="hold"/>
                                        <p:tgtEl>
                                          <p:spTgt spid="11"/>
                                        </p:tgtEl>
                                        <p:attrNameLst>
                                          <p:attrName>ppt_x</p:attrName>
                                        </p:attrNameLst>
                                      </p:cBhvr>
                                      <p:tavLst>
                                        <p:tav tm="0">
                                          <p:val>
                                            <p:strVal val="#ppt_x"/>
                                          </p:val>
                                        </p:tav>
                                        <p:tav tm="100000">
                                          <p:val>
                                            <p:strVal val="#ppt_x"/>
                                          </p:val>
                                        </p:tav>
                                      </p:tavLst>
                                    </p:anim>
                                    <p:anim calcmode="lin" valueType="num">
                                      <p:cBhvr additive="base">
                                        <p:cTn id="35"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animBg="1"/>
      <p:bldP spid="14" grpId="0" animBg="1"/>
      <p:bldP spid="15"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1752600"/>
            <a:ext cx="9144000" cy="1569660"/>
          </a:xfrm>
          <a:prstGeom prst="rect">
            <a:avLst/>
          </a:prstGeom>
          <a:solidFill>
            <a:schemeClr val="accent1">
              <a:lumMod val="50000"/>
            </a:schemeClr>
          </a:solidFill>
        </p:spPr>
        <p:txBody>
          <a:bodyPr wrap="square">
            <a:spAutoFit/>
          </a:bodyPr>
          <a:lstStyle/>
          <a:p>
            <a:r>
              <a:rPr lang="en-US" sz="3200" b="1" dirty="0" smtClean="0">
                <a:solidFill>
                  <a:schemeClr val="bg1"/>
                </a:solidFill>
              </a:rPr>
              <a:t>Romans 5:8  “</a:t>
            </a:r>
            <a:r>
              <a:rPr lang="en-US" sz="3200" b="1" u="sng" dirty="0" smtClean="0">
                <a:solidFill>
                  <a:schemeClr val="bg1"/>
                </a:solidFill>
              </a:rPr>
              <a:t>But God commendeth (showed) his love toward us, in that, while we were yet sinners, Christ died for us</a:t>
            </a:r>
            <a:r>
              <a:rPr lang="en-US" sz="3200" b="1" dirty="0" smtClean="0">
                <a:solidFill>
                  <a:schemeClr val="bg1"/>
                </a:solidFill>
              </a:rPr>
              <a:t>.” </a:t>
            </a:r>
          </a:p>
        </p:txBody>
      </p:sp>
      <p:sp>
        <p:nvSpPr>
          <p:cNvPr id="11" name="Rectangle 10"/>
          <p:cNvSpPr/>
          <p:nvPr/>
        </p:nvSpPr>
        <p:spPr>
          <a:xfrm>
            <a:off x="0" y="3352800"/>
            <a:ext cx="9144000" cy="523220"/>
          </a:xfrm>
          <a:prstGeom prst="rect">
            <a:avLst/>
          </a:prstGeom>
          <a:solidFill>
            <a:srgbClr val="C00000"/>
          </a:solidFill>
        </p:spPr>
        <p:txBody>
          <a:bodyPr wrap="square">
            <a:spAutoFit/>
          </a:bodyPr>
          <a:lstStyle/>
          <a:p>
            <a:pPr algn="ctr"/>
            <a:r>
              <a:rPr lang="en-US" sz="2800" b="1" u="sng" dirty="0" smtClean="0">
                <a:solidFill>
                  <a:schemeClr val="bg1"/>
                </a:solidFill>
              </a:rPr>
              <a:t>THE MAIN PURPOSE</a:t>
            </a:r>
            <a:r>
              <a:rPr lang="en-US" sz="2800" b="1" dirty="0" smtClean="0">
                <a:solidFill>
                  <a:schemeClr val="bg1"/>
                </a:solidFill>
              </a:rPr>
              <a:t> IN THE LIFE OF JESUS CHRIST </a:t>
            </a:r>
            <a:r>
              <a:rPr lang="en-US" sz="2800" b="1" u="sng" dirty="0" smtClean="0">
                <a:solidFill>
                  <a:schemeClr val="bg1"/>
                </a:solidFill>
              </a:rPr>
              <a:t>WAS</a:t>
            </a:r>
          </a:p>
        </p:txBody>
      </p:sp>
      <p:sp>
        <p:nvSpPr>
          <p:cNvPr id="12" name="Rectangle 11"/>
          <p:cNvSpPr/>
          <p:nvPr/>
        </p:nvSpPr>
        <p:spPr>
          <a:xfrm>
            <a:off x="0" y="3810000"/>
            <a:ext cx="9144000" cy="1384995"/>
          </a:xfrm>
          <a:prstGeom prst="rect">
            <a:avLst/>
          </a:prstGeom>
          <a:solidFill>
            <a:srgbClr val="C00000"/>
          </a:solidFill>
        </p:spPr>
        <p:txBody>
          <a:bodyPr wrap="square">
            <a:spAutoFit/>
          </a:bodyPr>
          <a:lstStyle/>
          <a:p>
            <a:r>
              <a:rPr lang="en-US" sz="2800" b="1" u="sng" dirty="0" smtClean="0">
                <a:solidFill>
                  <a:schemeClr val="bg1"/>
                </a:solidFill>
              </a:rPr>
              <a:t>NOT</a:t>
            </a:r>
            <a:r>
              <a:rPr lang="en-US" sz="2800" b="1" dirty="0" smtClean="0">
                <a:solidFill>
                  <a:schemeClr val="bg1"/>
                </a:solidFill>
              </a:rPr>
              <a:t> TO HEAL THE SICK, OR MAKE THE LAME TO WALK OR RAISE THE DEAD. JESUS DID THAT, BUT THAT WAS NOT HIS </a:t>
            </a:r>
            <a:r>
              <a:rPr lang="en-US" sz="2800" b="1" u="sng" dirty="0" smtClean="0">
                <a:solidFill>
                  <a:schemeClr val="bg1"/>
                </a:solidFill>
              </a:rPr>
              <a:t>MAIN</a:t>
            </a:r>
            <a:r>
              <a:rPr lang="en-US" sz="2800" b="1" dirty="0" smtClean="0">
                <a:solidFill>
                  <a:schemeClr val="bg1"/>
                </a:solidFill>
              </a:rPr>
              <a:t> BUSINESS OR PURPOSE IN LIFE.</a:t>
            </a:r>
          </a:p>
        </p:txBody>
      </p:sp>
      <p:sp>
        <p:nvSpPr>
          <p:cNvPr id="8" name="Rectangle 7"/>
          <p:cNvSpPr/>
          <p:nvPr/>
        </p:nvSpPr>
        <p:spPr>
          <a:xfrm>
            <a:off x="0" y="5827693"/>
            <a:ext cx="9144000" cy="954107"/>
          </a:xfrm>
          <a:prstGeom prst="rect">
            <a:avLst/>
          </a:prstGeom>
          <a:solidFill>
            <a:schemeClr val="tx1">
              <a:lumMod val="95000"/>
              <a:lumOff val="5000"/>
            </a:schemeClr>
          </a:solidFill>
        </p:spPr>
        <p:txBody>
          <a:bodyPr wrap="square">
            <a:spAutoFit/>
          </a:bodyPr>
          <a:lstStyle/>
          <a:p>
            <a:r>
              <a:rPr lang="en-US" sz="2800" b="1" u="sng" dirty="0" smtClean="0">
                <a:solidFill>
                  <a:schemeClr val="bg1"/>
                </a:solidFill>
              </a:rPr>
              <a:t>SEEK AND TO SAVE PEOPLE</a:t>
            </a:r>
            <a:r>
              <a:rPr lang="en-US" sz="2800" b="1" dirty="0" smtClean="0">
                <a:solidFill>
                  <a:schemeClr val="bg1"/>
                </a:solidFill>
              </a:rPr>
              <a:t> WHO ARE LOST AND ON THEIR WAY TO AN ETERNAL HELL.</a:t>
            </a:r>
          </a:p>
        </p:txBody>
      </p:sp>
      <p:sp>
        <p:nvSpPr>
          <p:cNvPr id="10" name="Rectangle 9"/>
          <p:cNvSpPr/>
          <p:nvPr/>
        </p:nvSpPr>
        <p:spPr>
          <a:xfrm>
            <a:off x="0" y="5344180"/>
            <a:ext cx="9144000" cy="523220"/>
          </a:xfrm>
          <a:prstGeom prst="rect">
            <a:avLst/>
          </a:prstGeom>
          <a:solidFill>
            <a:schemeClr val="tx1">
              <a:lumMod val="95000"/>
              <a:lumOff val="5000"/>
            </a:schemeClr>
          </a:solidFill>
        </p:spPr>
        <p:txBody>
          <a:bodyPr wrap="square">
            <a:spAutoFit/>
          </a:bodyPr>
          <a:lstStyle/>
          <a:p>
            <a:pPr algn="ctr"/>
            <a:r>
              <a:rPr lang="en-US" sz="2800" b="1" u="sng" dirty="0" smtClean="0">
                <a:solidFill>
                  <a:schemeClr val="bg1"/>
                </a:solidFill>
              </a:rPr>
              <a:t>THE MAIN PURPOSE</a:t>
            </a:r>
            <a:r>
              <a:rPr lang="en-US" sz="2800" b="1" dirty="0" smtClean="0">
                <a:solidFill>
                  <a:schemeClr val="bg1"/>
                </a:solidFill>
              </a:rPr>
              <a:t> IN THE LIFE OF JESUS CHRIST </a:t>
            </a:r>
            <a:r>
              <a:rPr lang="en-US" sz="2800" b="1" u="sng" dirty="0" smtClean="0">
                <a:solidFill>
                  <a:schemeClr val="bg1"/>
                </a:solidFill>
              </a:rPr>
              <a:t>WAS TO</a:t>
            </a:r>
          </a:p>
        </p:txBody>
      </p:sp>
      <p:sp>
        <p:nvSpPr>
          <p:cNvPr id="13" name="Title 1"/>
          <p:cNvSpPr txBox="1">
            <a:spLocks/>
          </p:cNvSpPr>
          <p:nvPr/>
        </p:nvSpPr>
        <p:spPr>
          <a:xfrm>
            <a:off x="762000" y="685800"/>
            <a:ext cx="7391400" cy="533400"/>
          </a:xfrm>
          <a:prstGeom prst="rect">
            <a:avLst/>
          </a:prstGeom>
          <a:solidFill>
            <a:srgbClr val="FFFF00"/>
          </a:solidFill>
        </p:spPr>
        <p:txBody>
          <a:bodyPr vert="horz" lIns="91440" tIns="45720" rIns="91440" bIns="45720" rtlCol="0" anchor="ctr">
            <a:noAutofit/>
          </a:bodyPr>
          <a:lstStyle/>
          <a:p>
            <a:pPr algn="ctr">
              <a:spcBef>
                <a:spcPct val="0"/>
              </a:spcBef>
            </a:pPr>
            <a:r>
              <a:rPr lang="en-US" sz="3200" dirty="0" smtClean="0">
                <a:solidFill>
                  <a:schemeClr val="tx1">
                    <a:lumMod val="95000"/>
                    <a:lumOff val="5000"/>
                  </a:schemeClr>
                </a:solidFill>
                <a:latin typeface="Arial Black" pitchFamily="34" charset="0"/>
              </a:rPr>
              <a:t>JESUS’ MAIN PURPOSE?</a:t>
            </a:r>
          </a:p>
        </p:txBody>
      </p:sp>
      <p:sp>
        <p:nvSpPr>
          <p:cNvPr id="14" name="Subtitle 2"/>
          <p:cNvSpPr txBox="1">
            <a:spLocks/>
          </p:cNvSpPr>
          <p:nvPr/>
        </p:nvSpPr>
        <p:spPr>
          <a:xfrm>
            <a:off x="0" y="152400"/>
            <a:ext cx="8763000" cy="533400"/>
          </a:xfrm>
          <a:prstGeom prst="rect">
            <a:avLst/>
          </a:prstGeom>
          <a:solidFill>
            <a:schemeClr val="tx1"/>
          </a:solidFill>
        </p:spPr>
        <p:txBody>
          <a:bodyPr vert="horz" lIns="91440" tIns="45720" rIns="91440" bIns="45720" rtlCol="0">
            <a:noAutofit/>
          </a:bodyPr>
          <a:lstStyle/>
          <a:p>
            <a:pPr lvl="0" algn="ctr">
              <a:spcBef>
                <a:spcPct val="0"/>
              </a:spcBef>
            </a:pPr>
            <a:r>
              <a:rPr lang="en-US" sz="3200" dirty="0" smtClean="0">
                <a:solidFill>
                  <a:schemeClr val="bg1"/>
                </a:solidFill>
                <a:latin typeface="Arial Black" pitchFamily="34" charset="0"/>
              </a:rPr>
              <a:t>WHAT WAS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dissolve">
                                      <p:cBhvr>
                                        <p:cTn id="7" dur="500"/>
                                        <p:tgtEl>
                                          <p:spTgt spid="13"/>
                                        </p:tgtEl>
                                      </p:cBhvr>
                                    </p:animEffect>
                                  </p:childTnLst>
                                </p:cTn>
                              </p:par>
                              <p:par>
                                <p:cTn id="8" presetID="2" presetClass="entr" presetSubtype="1" fill="hold" grpId="0" nodeType="withEffect">
                                  <p:stCondLst>
                                    <p:cond delay="0"/>
                                  </p:stCondLst>
                                  <p:childTnLst>
                                    <p:set>
                                      <p:cBhvr>
                                        <p:cTn id="9" dur="1" fill="hold">
                                          <p:stCondLst>
                                            <p:cond delay="0"/>
                                          </p:stCondLst>
                                        </p:cTn>
                                        <p:tgtEl>
                                          <p:spTgt spid="14">
                                            <p:bg/>
                                          </p:spTgt>
                                        </p:tgtEl>
                                        <p:attrNameLst>
                                          <p:attrName>style.visibility</p:attrName>
                                        </p:attrNameLst>
                                      </p:cBhvr>
                                      <p:to>
                                        <p:strVal val="visible"/>
                                      </p:to>
                                    </p:set>
                                    <p:anim calcmode="lin" valueType="num">
                                      <p:cBhvr additive="base">
                                        <p:cTn id="10" dur="500" fill="hold"/>
                                        <p:tgtEl>
                                          <p:spTgt spid="14">
                                            <p:bg/>
                                          </p:spTgt>
                                        </p:tgtEl>
                                        <p:attrNameLst>
                                          <p:attrName>ppt_x</p:attrName>
                                        </p:attrNameLst>
                                      </p:cBhvr>
                                      <p:tavLst>
                                        <p:tav tm="0">
                                          <p:val>
                                            <p:strVal val="#ppt_x"/>
                                          </p:val>
                                        </p:tav>
                                        <p:tav tm="100000">
                                          <p:val>
                                            <p:strVal val="#ppt_x"/>
                                          </p:val>
                                        </p:tav>
                                      </p:tavLst>
                                    </p:anim>
                                    <p:anim calcmode="lin" valueType="num">
                                      <p:cBhvr additive="base">
                                        <p:cTn id="11" dur="500" fill="hold"/>
                                        <p:tgtEl>
                                          <p:spTgt spid="14">
                                            <p:bg/>
                                          </p:spTgt>
                                        </p:tgtEl>
                                        <p:attrNameLst>
                                          <p:attrName>ppt_y</p:attrName>
                                        </p:attrNameLst>
                                      </p:cBhvr>
                                      <p:tavLst>
                                        <p:tav tm="0">
                                          <p:val>
                                            <p:strVal val="0-#ppt_h/2"/>
                                          </p:val>
                                        </p:tav>
                                        <p:tav tm="100000">
                                          <p:val>
                                            <p:strVal val="#ppt_y"/>
                                          </p:val>
                                        </p:tav>
                                      </p:tavLst>
                                    </p:anim>
                                  </p:childTnLst>
                                </p:cTn>
                              </p:par>
                              <p:par>
                                <p:cTn id="12" presetID="2" presetClass="entr" presetSubtype="1" fill="hold" grpId="0" nodeType="withEffect">
                                  <p:stCondLst>
                                    <p:cond delay="0"/>
                                  </p:stCondLst>
                                  <p:childTnLst>
                                    <p:set>
                                      <p:cBhvr>
                                        <p:cTn id="13" dur="1" fill="hold">
                                          <p:stCondLst>
                                            <p:cond delay="0"/>
                                          </p:stCondLst>
                                        </p:cTn>
                                        <p:tgtEl>
                                          <p:spTgt spid="14">
                                            <p:txEl>
                                              <p:pRg st="0" end="0"/>
                                            </p:txEl>
                                          </p:spTgt>
                                        </p:tgtEl>
                                        <p:attrNameLst>
                                          <p:attrName>style.visibility</p:attrName>
                                        </p:attrNameLst>
                                      </p:cBhvr>
                                      <p:to>
                                        <p:strVal val="visible"/>
                                      </p:to>
                                    </p:set>
                                    <p:anim calcmode="lin" valueType="num">
                                      <p:cBhvr additive="base">
                                        <p:cTn id="14" dur="500" fill="hold"/>
                                        <p:tgtEl>
                                          <p:spTgt spid="14">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14">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9"/>
                                        </p:tgtEl>
                                        <p:attrNameLst>
                                          <p:attrName>style.visibility</p:attrName>
                                        </p:attrNameLst>
                                      </p:cBhvr>
                                      <p:to>
                                        <p:strVal val="visible"/>
                                      </p:to>
                                    </p:set>
                                    <p:anim calcmode="lin" valueType="num">
                                      <p:cBhvr additive="base">
                                        <p:cTn id="20" dur="500" fill="hold"/>
                                        <p:tgtEl>
                                          <p:spTgt spid="9"/>
                                        </p:tgtEl>
                                        <p:attrNameLst>
                                          <p:attrName>ppt_x</p:attrName>
                                        </p:attrNameLst>
                                      </p:cBhvr>
                                      <p:tavLst>
                                        <p:tav tm="0">
                                          <p:val>
                                            <p:strVal val="#ppt_x"/>
                                          </p:val>
                                        </p:tav>
                                        <p:tav tm="100000">
                                          <p:val>
                                            <p:strVal val="#ppt_x"/>
                                          </p:val>
                                        </p:tav>
                                      </p:tavLst>
                                    </p:anim>
                                    <p:anim calcmode="lin" valueType="num">
                                      <p:cBhvr additive="base">
                                        <p:cTn id="21"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11"/>
                                        </p:tgtEl>
                                        <p:attrNameLst>
                                          <p:attrName>style.visibility</p:attrName>
                                        </p:attrNameLst>
                                      </p:cBhvr>
                                      <p:to>
                                        <p:strVal val="visible"/>
                                      </p:to>
                                    </p:set>
                                    <p:anim calcmode="lin" valueType="num">
                                      <p:cBhvr additive="base">
                                        <p:cTn id="26" dur="500" fill="hold"/>
                                        <p:tgtEl>
                                          <p:spTgt spid="11"/>
                                        </p:tgtEl>
                                        <p:attrNameLst>
                                          <p:attrName>ppt_x</p:attrName>
                                        </p:attrNameLst>
                                      </p:cBhvr>
                                      <p:tavLst>
                                        <p:tav tm="0">
                                          <p:val>
                                            <p:strVal val="#ppt_x"/>
                                          </p:val>
                                        </p:tav>
                                        <p:tav tm="100000">
                                          <p:val>
                                            <p:strVal val="#ppt_x"/>
                                          </p:val>
                                        </p:tav>
                                      </p:tavLst>
                                    </p:anim>
                                    <p:anim calcmode="lin" valueType="num">
                                      <p:cBhvr additive="base">
                                        <p:cTn id="27"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12"/>
                                        </p:tgtEl>
                                        <p:attrNameLst>
                                          <p:attrName>style.visibility</p:attrName>
                                        </p:attrNameLst>
                                      </p:cBhvr>
                                      <p:to>
                                        <p:strVal val="visible"/>
                                      </p:to>
                                    </p:set>
                                    <p:anim calcmode="lin" valueType="num">
                                      <p:cBhvr additive="base">
                                        <p:cTn id="32" dur="500" fill="hold"/>
                                        <p:tgtEl>
                                          <p:spTgt spid="12"/>
                                        </p:tgtEl>
                                        <p:attrNameLst>
                                          <p:attrName>ppt_x</p:attrName>
                                        </p:attrNameLst>
                                      </p:cBhvr>
                                      <p:tavLst>
                                        <p:tav tm="0">
                                          <p:val>
                                            <p:strVal val="#ppt_x"/>
                                          </p:val>
                                        </p:tav>
                                        <p:tav tm="100000">
                                          <p:val>
                                            <p:strVal val="#ppt_x"/>
                                          </p:val>
                                        </p:tav>
                                      </p:tavLst>
                                    </p:anim>
                                    <p:anim calcmode="lin" valueType="num">
                                      <p:cBhvr additive="base">
                                        <p:cTn id="33"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10"/>
                                        </p:tgtEl>
                                        <p:attrNameLst>
                                          <p:attrName>style.visibility</p:attrName>
                                        </p:attrNameLst>
                                      </p:cBhvr>
                                      <p:to>
                                        <p:strVal val="visible"/>
                                      </p:to>
                                    </p:set>
                                    <p:anim calcmode="lin" valueType="num">
                                      <p:cBhvr additive="base">
                                        <p:cTn id="38" dur="500" fill="hold"/>
                                        <p:tgtEl>
                                          <p:spTgt spid="10"/>
                                        </p:tgtEl>
                                        <p:attrNameLst>
                                          <p:attrName>ppt_x</p:attrName>
                                        </p:attrNameLst>
                                      </p:cBhvr>
                                      <p:tavLst>
                                        <p:tav tm="0">
                                          <p:val>
                                            <p:strVal val="#ppt_x"/>
                                          </p:val>
                                        </p:tav>
                                        <p:tav tm="100000">
                                          <p:val>
                                            <p:strVal val="#ppt_x"/>
                                          </p:val>
                                        </p:tav>
                                      </p:tavLst>
                                    </p:anim>
                                    <p:anim calcmode="lin" valueType="num">
                                      <p:cBhvr additive="base">
                                        <p:cTn id="39"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grpId="0" nodeType="clickEffect">
                                  <p:stCondLst>
                                    <p:cond delay="0"/>
                                  </p:stCondLst>
                                  <p:childTnLst>
                                    <p:set>
                                      <p:cBhvr>
                                        <p:cTn id="43" dur="1" fill="hold">
                                          <p:stCondLst>
                                            <p:cond delay="0"/>
                                          </p:stCondLst>
                                        </p:cTn>
                                        <p:tgtEl>
                                          <p:spTgt spid="8"/>
                                        </p:tgtEl>
                                        <p:attrNameLst>
                                          <p:attrName>style.visibility</p:attrName>
                                        </p:attrNameLst>
                                      </p:cBhvr>
                                      <p:to>
                                        <p:strVal val="visible"/>
                                      </p:to>
                                    </p:set>
                                    <p:anim calcmode="lin" valueType="num">
                                      <p:cBhvr additive="base">
                                        <p:cTn id="44" dur="500" fill="hold"/>
                                        <p:tgtEl>
                                          <p:spTgt spid="8"/>
                                        </p:tgtEl>
                                        <p:attrNameLst>
                                          <p:attrName>ppt_x</p:attrName>
                                        </p:attrNameLst>
                                      </p:cBhvr>
                                      <p:tavLst>
                                        <p:tav tm="0">
                                          <p:val>
                                            <p:strVal val="#ppt_x"/>
                                          </p:val>
                                        </p:tav>
                                        <p:tav tm="100000">
                                          <p:val>
                                            <p:strVal val="#ppt_x"/>
                                          </p:val>
                                        </p:tav>
                                      </p:tavLst>
                                    </p:anim>
                                    <p:anim calcmode="lin" valueType="num">
                                      <p:cBhvr additive="base">
                                        <p:cTn id="45"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1" grpId="0" animBg="1"/>
      <p:bldP spid="12" grpId="0" animBg="1"/>
      <p:bldP spid="8" grpId="0" animBg="1"/>
      <p:bldP spid="10" grpId="0" animBg="1"/>
      <p:bldP spid="13" grpId="0" animBg="1"/>
      <p:bldP spid="14" grpId="0" build="p"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762000" y="228600"/>
            <a:ext cx="8077200" cy="533400"/>
          </a:xfrm>
          <a:prstGeom prst="rect">
            <a:avLst/>
          </a:prstGeom>
          <a:solidFill>
            <a:srgbClr val="FFFF00"/>
          </a:solidFill>
        </p:spPr>
        <p:txBody>
          <a:bodyPr vert="horz" lIns="91440" tIns="45720" rIns="91440" bIns="45720" rtlCol="0" anchor="ctr">
            <a:noAutofit/>
          </a:bodyPr>
          <a:lstStyle/>
          <a:p>
            <a:pPr algn="ctr">
              <a:spcBef>
                <a:spcPct val="0"/>
              </a:spcBef>
            </a:pPr>
            <a:r>
              <a:rPr lang="en-US" sz="3200" dirty="0" smtClean="0">
                <a:solidFill>
                  <a:schemeClr val="tx1">
                    <a:lumMod val="95000"/>
                    <a:lumOff val="5000"/>
                  </a:schemeClr>
                </a:solidFill>
                <a:latin typeface="Arial Black" pitchFamily="34" charset="0"/>
                <a:ea typeface="+mj-ea"/>
                <a:cs typeface="+mj-cs"/>
              </a:rPr>
              <a:t>WHAT ABOUT JESUS’ DISCIPLES:</a:t>
            </a:r>
          </a:p>
        </p:txBody>
      </p:sp>
      <p:sp>
        <p:nvSpPr>
          <p:cNvPr id="9" name="Rectangle 8"/>
          <p:cNvSpPr/>
          <p:nvPr/>
        </p:nvSpPr>
        <p:spPr>
          <a:xfrm>
            <a:off x="0" y="950893"/>
            <a:ext cx="9144000" cy="1569660"/>
          </a:xfrm>
          <a:prstGeom prst="rect">
            <a:avLst/>
          </a:prstGeom>
          <a:solidFill>
            <a:schemeClr val="accent1">
              <a:lumMod val="50000"/>
            </a:schemeClr>
          </a:solidFill>
        </p:spPr>
        <p:txBody>
          <a:bodyPr wrap="square">
            <a:spAutoFit/>
          </a:bodyPr>
          <a:lstStyle/>
          <a:p>
            <a:r>
              <a:rPr lang="en-US" sz="3200" b="1" dirty="0" smtClean="0">
                <a:solidFill>
                  <a:schemeClr val="bg1"/>
                </a:solidFill>
              </a:rPr>
              <a:t>Mark 3:14  “And he (Jesus) ordained twelve, that they should be with him, and that he might send them forth </a:t>
            </a:r>
            <a:r>
              <a:rPr lang="en-US" sz="3200" b="1" u="sng" dirty="0" smtClean="0">
                <a:solidFill>
                  <a:schemeClr val="bg1"/>
                </a:solidFill>
              </a:rPr>
              <a:t>to preach</a:t>
            </a:r>
            <a:r>
              <a:rPr lang="en-US" sz="3200" b="1" dirty="0" smtClean="0">
                <a:solidFill>
                  <a:schemeClr val="bg1"/>
                </a:solidFill>
              </a:rPr>
              <a:t>.”  Preach what? The Gospel.</a:t>
            </a:r>
          </a:p>
        </p:txBody>
      </p:sp>
      <p:sp>
        <p:nvSpPr>
          <p:cNvPr id="7" name="Right Arrow 6"/>
          <p:cNvSpPr/>
          <p:nvPr/>
        </p:nvSpPr>
        <p:spPr>
          <a:xfrm>
            <a:off x="304800" y="228600"/>
            <a:ext cx="762000"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p:nvSpPr>
        <p:spPr>
          <a:xfrm>
            <a:off x="0" y="2551093"/>
            <a:ext cx="9144000" cy="2554545"/>
          </a:xfrm>
          <a:prstGeom prst="rect">
            <a:avLst/>
          </a:prstGeom>
          <a:solidFill>
            <a:srgbClr val="C00000"/>
          </a:solidFill>
        </p:spPr>
        <p:txBody>
          <a:bodyPr wrap="square">
            <a:spAutoFit/>
          </a:bodyPr>
          <a:lstStyle/>
          <a:p>
            <a:r>
              <a:rPr lang="en-US" sz="3200" b="1" dirty="0" smtClean="0">
                <a:solidFill>
                  <a:schemeClr val="bg1"/>
                </a:solidFill>
              </a:rPr>
              <a:t>Acts 26:16  (Jesus said to Paul) “But rise, and stand upon thy feet: for I have appeared unto thee </a:t>
            </a:r>
            <a:r>
              <a:rPr lang="en-US" sz="3200" b="1" u="sng" dirty="0" smtClean="0">
                <a:solidFill>
                  <a:schemeClr val="bg1"/>
                </a:solidFill>
              </a:rPr>
              <a:t>for this purpose</a:t>
            </a:r>
            <a:r>
              <a:rPr lang="en-US" sz="3200" b="1" dirty="0" smtClean="0">
                <a:solidFill>
                  <a:schemeClr val="bg1"/>
                </a:solidFill>
              </a:rPr>
              <a:t>, to make thee </a:t>
            </a:r>
            <a:r>
              <a:rPr lang="en-US" sz="3200" b="1" u="sng" dirty="0" smtClean="0">
                <a:solidFill>
                  <a:schemeClr val="bg1"/>
                </a:solidFill>
              </a:rPr>
              <a:t>a minister</a:t>
            </a:r>
            <a:r>
              <a:rPr lang="en-US" sz="3200" b="1" dirty="0" smtClean="0">
                <a:solidFill>
                  <a:schemeClr val="bg1"/>
                </a:solidFill>
              </a:rPr>
              <a:t> and </a:t>
            </a:r>
            <a:r>
              <a:rPr lang="en-US" sz="3200" b="1" u="sng" dirty="0" smtClean="0">
                <a:solidFill>
                  <a:schemeClr val="bg1"/>
                </a:solidFill>
              </a:rPr>
              <a:t>a witness</a:t>
            </a:r>
            <a:r>
              <a:rPr lang="en-US" sz="3200" b="1" dirty="0" smtClean="0">
                <a:solidFill>
                  <a:schemeClr val="bg1"/>
                </a:solidFill>
              </a:rPr>
              <a:t> both of these things which thou hast seen, and of those things in the which I will appear unto thee.”</a:t>
            </a:r>
          </a:p>
        </p:txBody>
      </p:sp>
      <p:sp>
        <p:nvSpPr>
          <p:cNvPr id="8" name="Rectangle 7"/>
          <p:cNvSpPr/>
          <p:nvPr/>
        </p:nvSpPr>
        <p:spPr>
          <a:xfrm>
            <a:off x="0" y="5141893"/>
            <a:ext cx="9144000" cy="954107"/>
          </a:xfrm>
          <a:prstGeom prst="rect">
            <a:avLst/>
          </a:prstGeom>
          <a:solidFill>
            <a:schemeClr val="accent1">
              <a:lumMod val="50000"/>
            </a:schemeClr>
          </a:solidFill>
        </p:spPr>
        <p:txBody>
          <a:bodyPr wrap="square">
            <a:spAutoFit/>
          </a:bodyPr>
          <a:lstStyle/>
          <a:p>
            <a:r>
              <a:rPr lang="en-US" sz="2800" b="1" dirty="0" smtClean="0">
                <a:solidFill>
                  <a:schemeClr val="bg1"/>
                </a:solidFill>
              </a:rPr>
              <a:t>Luke 9:2  “And he sent them (1</a:t>
            </a:r>
            <a:r>
              <a:rPr lang="en-US" sz="2800" b="1" baseline="30000" dirty="0" smtClean="0">
                <a:solidFill>
                  <a:schemeClr val="bg1"/>
                </a:solidFill>
              </a:rPr>
              <a:t>st.</a:t>
            </a:r>
            <a:r>
              <a:rPr lang="en-US" sz="2800" b="1" dirty="0" smtClean="0">
                <a:solidFill>
                  <a:schemeClr val="bg1"/>
                </a:solidFill>
              </a:rPr>
              <a:t>) </a:t>
            </a:r>
            <a:r>
              <a:rPr lang="en-US" sz="2800" b="1" u="sng" dirty="0" smtClean="0">
                <a:solidFill>
                  <a:schemeClr val="bg1"/>
                </a:solidFill>
              </a:rPr>
              <a:t>to preach</a:t>
            </a:r>
            <a:r>
              <a:rPr lang="en-US" sz="2800" b="1" dirty="0" smtClean="0">
                <a:solidFill>
                  <a:schemeClr val="bg1"/>
                </a:solidFill>
              </a:rPr>
              <a:t> the kingdom of God, and (2</a:t>
            </a:r>
            <a:r>
              <a:rPr lang="en-US" sz="2800" b="1" baseline="30000" dirty="0" smtClean="0">
                <a:solidFill>
                  <a:schemeClr val="bg1"/>
                </a:solidFill>
              </a:rPr>
              <a:t>nd.</a:t>
            </a:r>
            <a:r>
              <a:rPr lang="en-US" sz="2800" b="1" dirty="0" smtClean="0">
                <a:solidFill>
                  <a:schemeClr val="bg1"/>
                </a:solidFill>
              </a:rPr>
              <a:t>) </a:t>
            </a:r>
            <a:r>
              <a:rPr lang="en-US" sz="2800" b="1" u="sng" dirty="0" smtClean="0">
                <a:solidFill>
                  <a:schemeClr val="bg1"/>
                </a:solidFill>
              </a:rPr>
              <a:t>to heal</a:t>
            </a:r>
            <a:r>
              <a:rPr lang="en-US" sz="2800" b="1" dirty="0" smtClean="0">
                <a:solidFill>
                  <a:schemeClr val="bg1"/>
                </a:solidFill>
              </a:rPr>
              <a:t> the sick.”</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par>
                                <p:cTn id="8" presetID="9" presetClass="entr" presetSubtype="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dissolve">
                                      <p:cBhvr>
                                        <p:cTn id="10" dur="50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anim calcmode="lin" valueType="num">
                                      <p:cBhvr additive="base">
                                        <p:cTn id="15" dur="500" fill="hold"/>
                                        <p:tgtEl>
                                          <p:spTgt spid="9"/>
                                        </p:tgtEl>
                                        <p:attrNameLst>
                                          <p:attrName>ppt_x</p:attrName>
                                        </p:attrNameLst>
                                      </p:cBhvr>
                                      <p:tavLst>
                                        <p:tav tm="0">
                                          <p:val>
                                            <p:strVal val="#ppt_x"/>
                                          </p:val>
                                        </p:tav>
                                        <p:tav tm="100000">
                                          <p:val>
                                            <p:strVal val="#ppt_x"/>
                                          </p:val>
                                        </p:tav>
                                      </p:tavLst>
                                    </p:anim>
                                    <p:anim calcmode="lin" valueType="num">
                                      <p:cBhvr additive="base">
                                        <p:cTn id="1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11"/>
                                        </p:tgtEl>
                                        <p:attrNameLst>
                                          <p:attrName>style.visibility</p:attrName>
                                        </p:attrNameLst>
                                      </p:cBhvr>
                                      <p:to>
                                        <p:strVal val="visible"/>
                                      </p:to>
                                    </p:set>
                                    <p:anim calcmode="lin" valueType="num">
                                      <p:cBhvr additive="base">
                                        <p:cTn id="21" dur="500" fill="hold"/>
                                        <p:tgtEl>
                                          <p:spTgt spid="11"/>
                                        </p:tgtEl>
                                        <p:attrNameLst>
                                          <p:attrName>ppt_x</p:attrName>
                                        </p:attrNameLst>
                                      </p:cBhvr>
                                      <p:tavLst>
                                        <p:tav tm="0">
                                          <p:val>
                                            <p:strVal val="#ppt_x"/>
                                          </p:val>
                                        </p:tav>
                                        <p:tav tm="100000">
                                          <p:val>
                                            <p:strVal val="#ppt_x"/>
                                          </p:val>
                                        </p:tav>
                                      </p:tavLst>
                                    </p:anim>
                                    <p:anim calcmode="lin" valueType="num">
                                      <p:cBhvr additive="base">
                                        <p:cTn id="22"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 calcmode="lin" valueType="num">
                                      <p:cBhvr additive="base">
                                        <p:cTn id="27" dur="500" fill="hold"/>
                                        <p:tgtEl>
                                          <p:spTgt spid="8"/>
                                        </p:tgtEl>
                                        <p:attrNameLst>
                                          <p:attrName>ppt_x</p:attrName>
                                        </p:attrNameLst>
                                      </p:cBhvr>
                                      <p:tavLst>
                                        <p:tav tm="0">
                                          <p:val>
                                            <p:strVal val="#ppt_x"/>
                                          </p:val>
                                        </p:tav>
                                        <p:tav tm="100000">
                                          <p:val>
                                            <p:strVal val="#ppt_x"/>
                                          </p:val>
                                        </p:tav>
                                      </p:tavLst>
                                    </p:anim>
                                    <p:anim calcmode="lin" valueType="num">
                                      <p:cBhvr additive="base">
                                        <p:cTn id="2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9" grpId="0" animBg="1"/>
      <p:bldP spid="7" grpId="0" animBg="1"/>
      <p:bldP spid="11" grpId="0" animBg="1"/>
      <p:bldP spid="8"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762000" y="0"/>
            <a:ext cx="8077200" cy="533400"/>
          </a:xfrm>
          <a:prstGeom prst="rect">
            <a:avLst/>
          </a:prstGeom>
          <a:solidFill>
            <a:srgbClr val="FFFF00"/>
          </a:solidFill>
        </p:spPr>
        <p:txBody>
          <a:bodyPr vert="horz" lIns="91440" tIns="45720" rIns="91440" bIns="45720" rtlCol="0" anchor="ctr">
            <a:noAutofit/>
          </a:bodyPr>
          <a:lstStyle/>
          <a:p>
            <a:pPr algn="ctr">
              <a:spcBef>
                <a:spcPct val="0"/>
              </a:spcBef>
            </a:pPr>
            <a:r>
              <a:rPr lang="en-US" sz="3200" dirty="0" smtClean="0">
                <a:solidFill>
                  <a:schemeClr val="tx1">
                    <a:lumMod val="95000"/>
                    <a:lumOff val="5000"/>
                  </a:schemeClr>
                </a:solidFill>
                <a:latin typeface="Arial Black" pitchFamily="34" charset="0"/>
                <a:ea typeface="+mj-ea"/>
                <a:cs typeface="+mj-cs"/>
              </a:rPr>
              <a:t>WHAT ABOUT JESUS’ DISCIPLES:</a:t>
            </a:r>
          </a:p>
        </p:txBody>
      </p:sp>
      <p:sp>
        <p:nvSpPr>
          <p:cNvPr id="9" name="Rectangle 8"/>
          <p:cNvSpPr/>
          <p:nvPr/>
        </p:nvSpPr>
        <p:spPr>
          <a:xfrm>
            <a:off x="0" y="533400"/>
            <a:ext cx="9144000" cy="6001643"/>
          </a:xfrm>
          <a:prstGeom prst="rect">
            <a:avLst/>
          </a:prstGeom>
          <a:solidFill>
            <a:schemeClr val="accent1">
              <a:lumMod val="50000"/>
            </a:schemeClr>
          </a:solidFill>
        </p:spPr>
        <p:txBody>
          <a:bodyPr wrap="square">
            <a:spAutoFit/>
          </a:bodyPr>
          <a:lstStyle/>
          <a:p>
            <a:r>
              <a:rPr lang="en-US" sz="3200" b="1" dirty="0" smtClean="0">
                <a:solidFill>
                  <a:schemeClr val="bg1"/>
                </a:solidFill>
              </a:rPr>
              <a:t>Mark 1:16  “Now as he (Jesus) walked by the sea of Galilee, he saw Simon and Andrew his brother casting a net into the sea: for they were fishers. 17  And Jesus said unto them, </a:t>
            </a:r>
            <a:r>
              <a:rPr lang="en-US" sz="3200" b="1" u="sng" dirty="0" smtClean="0">
                <a:solidFill>
                  <a:schemeClr val="bg1"/>
                </a:solidFill>
              </a:rPr>
              <a:t>Come ye after me, and I will make you to become fishers of men</a:t>
            </a:r>
            <a:r>
              <a:rPr lang="en-US" sz="3200" b="1" dirty="0" smtClean="0">
                <a:solidFill>
                  <a:schemeClr val="bg1"/>
                </a:solidFill>
              </a:rPr>
              <a:t>. 18  And straightway </a:t>
            </a:r>
            <a:r>
              <a:rPr lang="en-US" sz="3200" b="1" u="sng" dirty="0" smtClean="0">
                <a:solidFill>
                  <a:schemeClr val="bg1"/>
                </a:solidFill>
              </a:rPr>
              <a:t>they forsook their nets</a:t>
            </a:r>
            <a:r>
              <a:rPr lang="en-US" sz="3200" b="1" dirty="0" smtClean="0">
                <a:solidFill>
                  <a:schemeClr val="bg1"/>
                </a:solidFill>
              </a:rPr>
              <a:t>, </a:t>
            </a:r>
            <a:r>
              <a:rPr lang="en-US" sz="3200" b="1" u="sng" dirty="0" smtClean="0">
                <a:solidFill>
                  <a:schemeClr val="bg1"/>
                </a:solidFill>
              </a:rPr>
              <a:t>and followed him</a:t>
            </a:r>
            <a:r>
              <a:rPr lang="en-US" sz="3200" b="1" dirty="0" smtClean="0">
                <a:solidFill>
                  <a:schemeClr val="bg1"/>
                </a:solidFill>
              </a:rPr>
              <a:t>. 19  And when he had gone a little farther thence, he saw James the son of Zebedee, and John his brother, who also were in the ship mending their nets. 20  And straightway </a:t>
            </a:r>
            <a:r>
              <a:rPr lang="en-US" sz="3200" b="1" u="sng" dirty="0" smtClean="0">
                <a:solidFill>
                  <a:schemeClr val="bg1"/>
                </a:solidFill>
              </a:rPr>
              <a:t>he called them</a:t>
            </a:r>
            <a:r>
              <a:rPr lang="en-US" sz="3200" b="1" dirty="0" smtClean="0">
                <a:solidFill>
                  <a:schemeClr val="bg1"/>
                </a:solidFill>
              </a:rPr>
              <a:t>: </a:t>
            </a:r>
            <a:r>
              <a:rPr lang="en-US" sz="3200" b="1" u="sng" dirty="0" smtClean="0">
                <a:solidFill>
                  <a:schemeClr val="bg1"/>
                </a:solidFill>
              </a:rPr>
              <a:t>and they left their father</a:t>
            </a:r>
            <a:r>
              <a:rPr lang="en-US" sz="3200" b="1" dirty="0" smtClean="0">
                <a:solidFill>
                  <a:schemeClr val="bg1"/>
                </a:solidFill>
              </a:rPr>
              <a:t> Zebedee in the ship with the hired servants, </a:t>
            </a:r>
            <a:r>
              <a:rPr lang="en-US" sz="3200" b="1" u="sng" dirty="0" smtClean="0">
                <a:solidFill>
                  <a:schemeClr val="bg1"/>
                </a:solidFill>
              </a:rPr>
              <a:t>and went after him</a:t>
            </a:r>
            <a:r>
              <a:rPr lang="en-US" sz="3200" b="1" dirty="0" smtClean="0">
                <a:solidFill>
                  <a:schemeClr val="bg1"/>
                </a:solidFill>
              </a:rPr>
              <a:t>.” (They followed Jesus)</a:t>
            </a:r>
          </a:p>
        </p:txBody>
      </p:sp>
      <p:sp>
        <p:nvSpPr>
          <p:cNvPr id="7" name="Right Arrow 6"/>
          <p:cNvSpPr/>
          <p:nvPr/>
        </p:nvSpPr>
        <p:spPr>
          <a:xfrm>
            <a:off x="304800" y="0"/>
            <a:ext cx="762000"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par>
                                <p:cTn id="8" presetID="9" presetClass="entr" presetSubtype="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dissolve">
                                      <p:cBhvr>
                                        <p:cTn id="10" dur="50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anim calcmode="lin" valueType="num">
                                      <p:cBhvr additive="base">
                                        <p:cTn id="15" dur="500" fill="hold"/>
                                        <p:tgtEl>
                                          <p:spTgt spid="9"/>
                                        </p:tgtEl>
                                        <p:attrNameLst>
                                          <p:attrName>ppt_x</p:attrName>
                                        </p:attrNameLst>
                                      </p:cBhvr>
                                      <p:tavLst>
                                        <p:tav tm="0">
                                          <p:val>
                                            <p:strVal val="#ppt_x"/>
                                          </p:val>
                                        </p:tav>
                                        <p:tav tm="100000">
                                          <p:val>
                                            <p:strVal val="#ppt_x"/>
                                          </p:val>
                                        </p:tav>
                                      </p:tavLst>
                                    </p:anim>
                                    <p:anim calcmode="lin" valueType="num">
                                      <p:cBhvr additive="base">
                                        <p:cTn id="1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9" grpId="0" animBg="1"/>
      <p:bldP spid="7"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ubtitle 3"/>
          <p:cNvSpPr txBox="1">
            <a:spLocks/>
          </p:cNvSpPr>
          <p:nvPr/>
        </p:nvSpPr>
        <p:spPr>
          <a:xfrm>
            <a:off x="76200" y="3886200"/>
            <a:ext cx="8991600" cy="1143000"/>
          </a:xfrm>
          <a:prstGeom prst="rect">
            <a:avLst/>
          </a:prstGeom>
          <a:blipFill>
            <a:blip r:embed="rId2"/>
            <a:tile tx="0" ty="0" sx="100000" sy="100000" flip="none" algn="tl"/>
          </a:blipFill>
        </p:spPr>
        <p:txBody>
          <a:bodyPr vert="horz" lIns="91440" tIns="45720" rIns="91440" bIns="45720" rtlCol="0">
            <a:noAutofit/>
          </a:bodyPr>
          <a:lstStyle/>
          <a:p>
            <a:pPr algn="ctr"/>
            <a:r>
              <a:rPr lang="en-US" sz="3200" b="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“EVERY HEART WITHOUT CHRIST IS A MISSION FIELD.</a:t>
            </a:r>
            <a:endParaRPr lang="en-US" sz="3200" b="1" dirty="0">
              <a:solidFill>
                <a:schemeClr val="bg1"/>
              </a:solidFill>
              <a:effectLst>
                <a:outerShdw blurRad="38100" dist="38100" dir="2700000" algn="tl">
                  <a:srgbClr val="000000">
                    <a:alpha val="43137"/>
                  </a:srgbClr>
                </a:outerShdw>
              </a:effectLst>
              <a:latin typeface="Arial" pitchFamily="34" charset="0"/>
              <a:cs typeface="Arial" pitchFamily="34" charset="0"/>
            </a:endParaRPr>
          </a:p>
        </p:txBody>
      </p:sp>
      <p:sp>
        <p:nvSpPr>
          <p:cNvPr id="3" name="Rectangle 2"/>
          <p:cNvSpPr/>
          <p:nvPr/>
        </p:nvSpPr>
        <p:spPr>
          <a:xfrm>
            <a:off x="0" y="-4703"/>
            <a:ext cx="9144000" cy="2062103"/>
          </a:xfrm>
          <a:prstGeom prst="rect">
            <a:avLst/>
          </a:prstGeom>
          <a:solidFill>
            <a:srgbClr val="C00000"/>
          </a:solidFill>
        </p:spPr>
        <p:txBody>
          <a:bodyPr wrap="square">
            <a:spAutoFit/>
          </a:bodyPr>
          <a:lstStyle/>
          <a:p>
            <a:r>
              <a:rPr lang="en-US" sz="3200" b="1" dirty="0" smtClean="0">
                <a:solidFill>
                  <a:schemeClr val="bg1"/>
                </a:solidFill>
              </a:rPr>
              <a:t>Luke 5:10  “…And Jesus said unto Simon, Fear not; from henceforth </a:t>
            </a:r>
            <a:r>
              <a:rPr lang="en-US" sz="3200" b="1" u="sng" dirty="0" smtClean="0">
                <a:solidFill>
                  <a:schemeClr val="bg1"/>
                </a:solidFill>
              </a:rPr>
              <a:t>thou shalt catch men</a:t>
            </a:r>
            <a:r>
              <a:rPr lang="en-US" sz="3200" b="1" dirty="0" smtClean="0">
                <a:solidFill>
                  <a:schemeClr val="bg1"/>
                </a:solidFill>
              </a:rPr>
              <a:t>. </a:t>
            </a:r>
            <a:r>
              <a:rPr lang="en-US" sz="3200" b="1" dirty="0" smtClean="0">
                <a:solidFill>
                  <a:srgbClr val="FFFF00"/>
                </a:solidFill>
              </a:rPr>
              <a:t>(That is Missions)</a:t>
            </a:r>
            <a:r>
              <a:rPr lang="en-US" sz="3200" b="1" dirty="0" smtClean="0">
                <a:solidFill>
                  <a:schemeClr val="bg1"/>
                </a:solidFill>
              </a:rPr>
              <a:t> 11  And when they had brought their ships to land, </a:t>
            </a:r>
            <a:r>
              <a:rPr lang="en-US" sz="3200" b="1" u="sng" dirty="0" smtClean="0">
                <a:solidFill>
                  <a:schemeClr val="bg1"/>
                </a:solidFill>
              </a:rPr>
              <a:t>they forsook all, and followed him</a:t>
            </a:r>
            <a:r>
              <a:rPr lang="en-US" sz="3200" b="1" dirty="0" smtClean="0">
                <a:solidFill>
                  <a:schemeClr val="bg1"/>
                </a:solidFill>
              </a:rPr>
              <a:t>.”</a:t>
            </a:r>
          </a:p>
        </p:txBody>
      </p:sp>
      <p:sp>
        <p:nvSpPr>
          <p:cNvPr id="5" name="Subtitle 3"/>
          <p:cNvSpPr txBox="1">
            <a:spLocks/>
          </p:cNvSpPr>
          <p:nvPr/>
        </p:nvSpPr>
        <p:spPr>
          <a:xfrm>
            <a:off x="76200" y="5029200"/>
            <a:ext cx="8991600" cy="1143000"/>
          </a:xfrm>
          <a:prstGeom prst="rect">
            <a:avLst/>
          </a:prstGeom>
          <a:blipFill>
            <a:blip r:embed="rId2"/>
            <a:tile tx="0" ty="0" sx="100000" sy="100000" flip="none" algn="tl"/>
          </a:blipFill>
        </p:spPr>
        <p:txBody>
          <a:bodyPr vert="horz" lIns="91440" tIns="45720" rIns="91440" bIns="45720" rtlCol="0">
            <a:noAutofit/>
          </a:bodyPr>
          <a:lstStyle/>
          <a:p>
            <a:pPr algn="ctr"/>
            <a:r>
              <a:rPr lang="en-US" sz="3200" b="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EVERY HEART WITH CHRIST </a:t>
            </a:r>
          </a:p>
          <a:p>
            <a:pPr algn="ctr"/>
            <a:r>
              <a:rPr lang="en-US" sz="3200" b="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IS A MISSIONARY.” </a:t>
            </a:r>
            <a:r>
              <a:rPr lang="en-US" sz="3200" b="1" i="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(OR SHOULD BE)</a:t>
            </a:r>
            <a:r>
              <a:rPr lang="en-US" sz="3200" b="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 </a:t>
            </a:r>
            <a:endParaRPr lang="en-US" sz="3200" b="1" dirty="0">
              <a:solidFill>
                <a:schemeClr val="bg1"/>
              </a:solidFill>
              <a:effectLst>
                <a:outerShdw blurRad="38100" dist="38100" dir="2700000" algn="tl">
                  <a:srgbClr val="000000">
                    <a:alpha val="43137"/>
                  </a:srgbClr>
                </a:outerShdw>
              </a:effectLst>
              <a:latin typeface="Arial" pitchFamily="34" charset="0"/>
              <a:cs typeface="Arial" pitchFamily="34" charset="0"/>
            </a:endParaRPr>
          </a:p>
        </p:txBody>
      </p:sp>
      <p:sp>
        <p:nvSpPr>
          <p:cNvPr id="6" name="Rectangle 5"/>
          <p:cNvSpPr/>
          <p:nvPr/>
        </p:nvSpPr>
        <p:spPr>
          <a:xfrm>
            <a:off x="76200" y="2164140"/>
            <a:ext cx="8991600" cy="1569660"/>
          </a:xfrm>
          <a:prstGeom prst="rect">
            <a:avLst/>
          </a:prstGeom>
          <a:solidFill>
            <a:schemeClr val="accent1">
              <a:lumMod val="50000"/>
            </a:schemeClr>
          </a:solidFill>
        </p:spPr>
        <p:txBody>
          <a:bodyPr wrap="square">
            <a:spAutoFit/>
          </a:bodyPr>
          <a:lstStyle/>
          <a:p>
            <a:r>
              <a:rPr lang="en-US" sz="3200" dirty="0" smtClean="0">
                <a:solidFill>
                  <a:schemeClr val="bg1"/>
                </a:solidFill>
                <a:latin typeface="Arial Black" pitchFamily="34" charset="0"/>
              </a:rPr>
              <a:t>John 20:21  “Then said Jesus to them again, Peace </a:t>
            </a:r>
            <a:r>
              <a:rPr lang="en-US" sz="3200" i="1" dirty="0" smtClean="0">
                <a:solidFill>
                  <a:schemeClr val="bg1"/>
                </a:solidFill>
                <a:latin typeface="Arial Black" pitchFamily="34" charset="0"/>
              </a:rPr>
              <a:t>be unto you: as my Father hath sent me, even so send I you.”</a:t>
            </a:r>
            <a:endParaRPr lang="en-US" sz="3200" b="1" dirty="0" smtClean="0">
              <a:solidFill>
                <a:schemeClr val="bg1"/>
              </a:solidFill>
              <a:latin typeface="Arial Black"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1+#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1+#ppt_w/2"/>
                                          </p:val>
                                        </p:tav>
                                        <p:tav tm="100000">
                                          <p:val>
                                            <p:strVal val="#ppt_x"/>
                                          </p:val>
                                        </p:tav>
                                      </p:tavLst>
                                    </p:anim>
                                    <p:anim calcmode="lin" valueType="num">
                                      <p:cBhvr additive="base">
                                        <p:cTn id="14"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1+#ppt_w/2"/>
                                          </p:val>
                                        </p:tav>
                                        <p:tav tm="100000">
                                          <p:val>
                                            <p:strVal val="#ppt_x"/>
                                          </p:val>
                                        </p:tav>
                                      </p:tavLst>
                                    </p:anim>
                                    <p:anim calcmode="lin" valueType="num">
                                      <p:cBhvr additive="base">
                                        <p:cTn id="20" dur="5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additive="base">
                                        <p:cTn id="25" dur="500" fill="hold"/>
                                        <p:tgtEl>
                                          <p:spTgt spid="5"/>
                                        </p:tgtEl>
                                        <p:attrNameLst>
                                          <p:attrName>ppt_x</p:attrName>
                                        </p:attrNameLst>
                                      </p:cBhvr>
                                      <p:tavLst>
                                        <p:tav tm="0">
                                          <p:val>
                                            <p:strVal val="1+#ppt_w/2"/>
                                          </p:val>
                                        </p:tav>
                                        <p:tav tm="100000">
                                          <p:val>
                                            <p:strVal val="#ppt_x"/>
                                          </p:val>
                                        </p:tav>
                                      </p:tavLst>
                                    </p:anim>
                                    <p:anim calcmode="lin" valueType="num">
                                      <p:cBhvr additive="base">
                                        <p:cTn id="26" dur="5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3" grpId="0" animBg="1"/>
      <p:bldP spid="5" grpId="0" animBg="1"/>
      <p:bldP spid="6"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ubtitle 3"/>
          <p:cNvSpPr txBox="1">
            <a:spLocks/>
          </p:cNvSpPr>
          <p:nvPr/>
        </p:nvSpPr>
        <p:spPr>
          <a:xfrm>
            <a:off x="76200" y="609600"/>
            <a:ext cx="8686800" cy="1371600"/>
          </a:xfrm>
          <a:prstGeom prst="rect">
            <a:avLst/>
          </a:prstGeom>
          <a:blipFill>
            <a:blip r:embed="rId2"/>
            <a:tile tx="0" ty="0" sx="100000" sy="100000" flip="none" algn="tl"/>
          </a:blipFill>
        </p:spPr>
        <p:txBody>
          <a:bodyPr vert="horz" lIns="91440" tIns="45720" rIns="91440" bIns="45720" rtlCol="0">
            <a:noAutofit/>
          </a:bodyPr>
          <a:lstStyle/>
          <a:p>
            <a:r>
              <a:rPr lang="en-US" sz="2800" dirty="0" smtClean="0">
                <a:solidFill>
                  <a:srgbClr val="FFFF00"/>
                </a:solidFill>
                <a:latin typeface="Arial Black" pitchFamily="34" charset="0"/>
              </a:rPr>
              <a:t>Mark 16:15  “And he said unto them, Go ye into all the world, and preach the gospel to every creature.”</a:t>
            </a:r>
            <a:endParaRPr lang="en-US" sz="2800" i="1" dirty="0" smtClean="0">
              <a:solidFill>
                <a:srgbClr val="FFFF00"/>
              </a:solidFill>
              <a:latin typeface="Arial Black" pitchFamily="34" charset="0"/>
            </a:endParaRPr>
          </a:p>
        </p:txBody>
      </p:sp>
      <p:sp>
        <p:nvSpPr>
          <p:cNvPr id="6" name="Title 1"/>
          <p:cNvSpPr txBox="1">
            <a:spLocks/>
          </p:cNvSpPr>
          <p:nvPr/>
        </p:nvSpPr>
        <p:spPr>
          <a:xfrm>
            <a:off x="762000" y="0"/>
            <a:ext cx="8077200" cy="533400"/>
          </a:xfrm>
          <a:prstGeom prst="rect">
            <a:avLst/>
          </a:prstGeom>
          <a:solidFill>
            <a:srgbClr val="FFFF00"/>
          </a:solidFill>
        </p:spPr>
        <p:txBody>
          <a:bodyPr vert="horz" lIns="91440" tIns="45720" rIns="91440" bIns="45720" rtlCol="0" anchor="ctr">
            <a:noAutofit/>
          </a:bodyPr>
          <a:lstStyle/>
          <a:p>
            <a:pPr algn="ctr">
              <a:spcBef>
                <a:spcPct val="0"/>
              </a:spcBef>
            </a:pPr>
            <a:r>
              <a:rPr lang="en-US" sz="3200" dirty="0" smtClean="0">
                <a:solidFill>
                  <a:schemeClr val="tx1">
                    <a:lumMod val="95000"/>
                    <a:lumOff val="5000"/>
                  </a:schemeClr>
                </a:solidFill>
                <a:latin typeface="Arial Black" pitchFamily="34" charset="0"/>
                <a:ea typeface="+mj-ea"/>
                <a:cs typeface="+mj-cs"/>
              </a:rPr>
              <a:t>JESUS COMMAND TO DISCIPLES:</a:t>
            </a:r>
          </a:p>
        </p:txBody>
      </p:sp>
      <p:sp>
        <p:nvSpPr>
          <p:cNvPr id="7" name="Right Arrow 6"/>
          <p:cNvSpPr/>
          <p:nvPr/>
        </p:nvSpPr>
        <p:spPr>
          <a:xfrm>
            <a:off x="304800" y="0"/>
            <a:ext cx="762000"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Subtitle 3"/>
          <p:cNvSpPr txBox="1">
            <a:spLocks/>
          </p:cNvSpPr>
          <p:nvPr/>
        </p:nvSpPr>
        <p:spPr>
          <a:xfrm>
            <a:off x="152400" y="2057400"/>
            <a:ext cx="8534400" cy="4038600"/>
          </a:xfrm>
          <a:prstGeom prst="rect">
            <a:avLst/>
          </a:prstGeom>
          <a:blipFill>
            <a:blip r:embed="rId2"/>
            <a:tile tx="0" ty="0" sx="100000" sy="100000" flip="none" algn="tl"/>
          </a:blipFill>
        </p:spPr>
        <p:txBody>
          <a:bodyPr vert="horz" lIns="91440" tIns="45720" rIns="91440" bIns="45720" rtlCol="0">
            <a:noAutofit/>
          </a:bodyPr>
          <a:lstStyle/>
          <a:p>
            <a:r>
              <a:rPr lang="en-US" sz="3200" b="1" dirty="0" smtClean="0">
                <a:solidFill>
                  <a:schemeClr val="bg1"/>
                </a:solidFill>
                <a:latin typeface="Arial Black" pitchFamily="34" charset="0"/>
              </a:rPr>
              <a:t>Matt. 28:19  “Go ye therefore, and teach all nations, baptizing them in the name of the Father, and of the Son, and of the Holy Ghost: </a:t>
            </a:r>
            <a:r>
              <a:rPr lang="en-US" sz="3200" dirty="0" smtClean="0">
                <a:solidFill>
                  <a:schemeClr val="bg1"/>
                </a:solidFill>
                <a:latin typeface="Arial Black" pitchFamily="34" charset="0"/>
              </a:rPr>
              <a:t>20  Teaching them to observe all things whatsoever I have commanded you: and, lo, I am with you alway, </a:t>
            </a:r>
            <a:r>
              <a:rPr lang="en-US" sz="3200" i="1" dirty="0" smtClean="0">
                <a:solidFill>
                  <a:schemeClr val="bg1"/>
                </a:solidFill>
                <a:latin typeface="Arial Black" pitchFamily="34" charset="0"/>
              </a:rPr>
              <a:t>even unto the end of the world. Amen.”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500"/>
                                        <p:tgtEl>
                                          <p:spTgt spid="6"/>
                                        </p:tgtEl>
                                      </p:cBhvr>
                                    </p:animEffect>
                                  </p:childTnLst>
                                </p:cTn>
                              </p:par>
                              <p:par>
                                <p:cTn id="8" presetID="9" presetClass="entr" presetSubtype="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dissolve">
                                      <p:cBhvr>
                                        <p:cTn id="10" dur="50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2"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anim calcmode="lin" valueType="num">
                                      <p:cBhvr additive="base">
                                        <p:cTn id="15" dur="500" fill="hold"/>
                                        <p:tgtEl>
                                          <p:spTgt spid="8"/>
                                        </p:tgtEl>
                                        <p:attrNameLst>
                                          <p:attrName>ppt_x</p:attrName>
                                        </p:attrNameLst>
                                      </p:cBhvr>
                                      <p:tavLst>
                                        <p:tav tm="0">
                                          <p:val>
                                            <p:strVal val="1+#ppt_w/2"/>
                                          </p:val>
                                        </p:tav>
                                        <p:tav tm="100000">
                                          <p:val>
                                            <p:strVal val="#ppt_x"/>
                                          </p:val>
                                        </p:tav>
                                      </p:tavLst>
                                    </p:anim>
                                    <p:anim calcmode="lin" valueType="num">
                                      <p:cBhvr additive="base">
                                        <p:cTn id="16" dur="5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2"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anim calcmode="lin" valueType="num">
                                      <p:cBhvr additive="base">
                                        <p:cTn id="21" dur="500" fill="hold"/>
                                        <p:tgtEl>
                                          <p:spTgt spid="9"/>
                                        </p:tgtEl>
                                        <p:attrNameLst>
                                          <p:attrName>ppt_x</p:attrName>
                                        </p:attrNameLst>
                                      </p:cBhvr>
                                      <p:tavLst>
                                        <p:tav tm="0">
                                          <p:val>
                                            <p:strVal val="1+#ppt_w/2"/>
                                          </p:val>
                                        </p:tav>
                                        <p:tav tm="100000">
                                          <p:val>
                                            <p:strVal val="#ppt_x"/>
                                          </p:val>
                                        </p:tav>
                                      </p:tavLst>
                                    </p:anim>
                                    <p:anim calcmode="lin" valueType="num">
                                      <p:cBhvr additive="base">
                                        <p:cTn id="22" dur="500" fill="hold"/>
                                        <p:tgtEl>
                                          <p:spTgt spid="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6" grpId="0" animBg="1"/>
      <p:bldP spid="7" grpId="0" animBg="1"/>
      <p:bldP spid="9"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858962"/>
          </a:xfrm>
        </p:spPr>
        <p:txBody>
          <a:bodyPr>
            <a:normAutofit/>
          </a:bodyPr>
          <a:lstStyle/>
          <a:p>
            <a:r>
              <a:rPr lang="en-US" sz="3800" dirty="0" smtClean="0">
                <a:solidFill>
                  <a:srgbClr val="C00000"/>
                </a:solidFill>
                <a:effectLst>
                  <a:outerShdw blurRad="38100" dist="38100" dir="2700000" algn="tl">
                    <a:srgbClr val="000000">
                      <a:alpha val="43137"/>
                    </a:srgbClr>
                  </a:outerShdw>
                </a:effectLst>
                <a:latin typeface="Arial Black" pitchFamily="34" charset="0"/>
              </a:rPr>
              <a:t>In the business world,</a:t>
            </a:r>
            <a:br>
              <a:rPr lang="en-US" sz="3800" dirty="0" smtClean="0">
                <a:solidFill>
                  <a:srgbClr val="C00000"/>
                </a:solidFill>
                <a:effectLst>
                  <a:outerShdw blurRad="38100" dist="38100" dir="2700000" algn="tl">
                    <a:srgbClr val="000000">
                      <a:alpha val="43137"/>
                    </a:srgbClr>
                  </a:outerShdw>
                </a:effectLst>
                <a:latin typeface="Arial Black" pitchFamily="34" charset="0"/>
              </a:rPr>
            </a:br>
            <a:r>
              <a:rPr lang="en-US" sz="3800" dirty="0" smtClean="0">
                <a:solidFill>
                  <a:srgbClr val="C00000"/>
                </a:solidFill>
                <a:effectLst>
                  <a:outerShdw blurRad="38100" dist="38100" dir="2700000" algn="tl">
                    <a:srgbClr val="000000">
                      <a:alpha val="43137"/>
                    </a:srgbClr>
                  </a:outerShdw>
                </a:effectLst>
                <a:latin typeface="Arial Black" pitchFamily="34" charset="0"/>
              </a:rPr>
              <a:t>companies write up what they call a “Missions Statement”.</a:t>
            </a:r>
            <a:endParaRPr lang="en-US" sz="3800" dirty="0">
              <a:solidFill>
                <a:srgbClr val="C00000"/>
              </a:solidFill>
              <a:effectLst>
                <a:outerShdw blurRad="38100" dist="38100" dir="2700000" algn="tl">
                  <a:srgbClr val="000000">
                    <a:alpha val="43137"/>
                  </a:srgbClr>
                </a:outerShdw>
              </a:effectLst>
              <a:latin typeface="Arial Black" pitchFamily="34" charset="0"/>
            </a:endParaRPr>
          </a:p>
        </p:txBody>
      </p:sp>
      <p:sp>
        <p:nvSpPr>
          <p:cNvPr id="4" name="Subtitle 3"/>
          <p:cNvSpPr txBox="1">
            <a:spLocks/>
          </p:cNvSpPr>
          <p:nvPr/>
        </p:nvSpPr>
        <p:spPr>
          <a:xfrm>
            <a:off x="76200" y="2209800"/>
            <a:ext cx="8991600" cy="2590800"/>
          </a:xfrm>
          <a:prstGeom prst="rect">
            <a:avLst/>
          </a:prstGeom>
          <a:blipFill>
            <a:blip r:embed="rId2"/>
            <a:tile tx="0" ty="0" sx="100000" sy="100000" flip="none" algn="tl"/>
          </a:blipFill>
        </p:spPr>
        <p:txBody>
          <a:bodyPr vert="horz" lIns="91440" tIns="45720" rIns="91440" bIns="45720" rtlCol="0">
            <a:noAutofit/>
          </a:bodyPr>
          <a:lstStyle/>
          <a:p>
            <a:pPr algn="ctr"/>
            <a:r>
              <a:rPr lang="en-US" sz="3200" b="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They listed their goals,</a:t>
            </a:r>
          </a:p>
          <a:p>
            <a:pPr algn="ctr"/>
            <a:r>
              <a:rPr lang="en-US" sz="3200" b="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what they wanted to achieve,</a:t>
            </a:r>
          </a:p>
          <a:p>
            <a:pPr algn="ctr"/>
            <a:r>
              <a:rPr lang="en-US" sz="3200" b="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why they exist,</a:t>
            </a:r>
          </a:p>
          <a:p>
            <a:pPr algn="ctr"/>
            <a:r>
              <a:rPr lang="en-US" sz="3200" b="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and </a:t>
            </a:r>
          </a:p>
          <a:p>
            <a:pPr algn="ctr"/>
            <a:r>
              <a:rPr lang="en-US" sz="3200" b="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their values or philosophies.</a:t>
            </a:r>
          </a:p>
          <a:p>
            <a:pPr algn="ctr"/>
            <a:endParaRPr lang="en-US" sz="3200" b="1" dirty="0">
              <a:solidFill>
                <a:schemeClr val="bg1"/>
              </a:solidFill>
              <a:effectLst>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ou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2"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1+#ppt_w/2"/>
                                          </p:val>
                                        </p:tav>
                                        <p:tav tm="100000">
                                          <p:val>
                                            <p:strVal val="#ppt_x"/>
                                          </p:val>
                                        </p:tav>
                                      </p:tavLst>
                                    </p:anim>
                                    <p:anim calcmode="lin" valueType="num">
                                      <p:cBhvr additive="base">
                                        <p:cTn id="13" dur="5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ubtitle 3"/>
          <p:cNvSpPr txBox="1">
            <a:spLocks/>
          </p:cNvSpPr>
          <p:nvPr/>
        </p:nvSpPr>
        <p:spPr>
          <a:xfrm>
            <a:off x="152400" y="533400"/>
            <a:ext cx="8534400" cy="2971800"/>
          </a:xfrm>
          <a:prstGeom prst="rect">
            <a:avLst/>
          </a:prstGeom>
          <a:blipFill>
            <a:blip r:embed="rId2"/>
            <a:tile tx="0" ty="0" sx="100000" sy="100000" flip="none" algn="tl"/>
          </a:blipFill>
        </p:spPr>
        <p:txBody>
          <a:bodyPr vert="horz" lIns="91440" tIns="45720" rIns="91440" bIns="45720" rtlCol="0">
            <a:noAutofit/>
          </a:bodyPr>
          <a:lstStyle/>
          <a:p>
            <a:r>
              <a:rPr lang="en-US" sz="3200" dirty="0" smtClean="0">
                <a:solidFill>
                  <a:srgbClr val="FFFF00"/>
                </a:solidFill>
                <a:latin typeface="Arial Black" pitchFamily="34" charset="0"/>
              </a:rPr>
              <a:t>Act 1:8  “But ye shall receive power, after that the Holy Ghost is come upon you: and </a:t>
            </a:r>
            <a:r>
              <a:rPr lang="en-US" sz="3200" u="sng" dirty="0" smtClean="0">
                <a:solidFill>
                  <a:srgbClr val="FFFF00"/>
                </a:solidFill>
                <a:latin typeface="Arial Black" pitchFamily="34" charset="0"/>
              </a:rPr>
              <a:t>ye shall be witnesses unto me</a:t>
            </a:r>
            <a:r>
              <a:rPr lang="en-US" sz="3200" dirty="0" smtClean="0">
                <a:solidFill>
                  <a:srgbClr val="FFFF00"/>
                </a:solidFill>
                <a:latin typeface="Arial Black" pitchFamily="34" charset="0"/>
              </a:rPr>
              <a:t> both in Jerusalem, and in all Judaea, and in Samaria, and unto the uttermost part of the earth.” </a:t>
            </a:r>
          </a:p>
          <a:p>
            <a:r>
              <a:rPr lang="en-US" sz="3200" i="1" dirty="0" smtClean="0">
                <a:solidFill>
                  <a:srgbClr val="FFFF00"/>
                </a:solidFill>
                <a:latin typeface="Arial Black" pitchFamily="34" charset="0"/>
              </a:rPr>
              <a:t> </a:t>
            </a:r>
          </a:p>
        </p:txBody>
      </p:sp>
      <p:sp>
        <p:nvSpPr>
          <p:cNvPr id="6" name="Title 1"/>
          <p:cNvSpPr txBox="1">
            <a:spLocks/>
          </p:cNvSpPr>
          <p:nvPr/>
        </p:nvSpPr>
        <p:spPr>
          <a:xfrm>
            <a:off x="762000" y="0"/>
            <a:ext cx="8077200" cy="533400"/>
          </a:xfrm>
          <a:prstGeom prst="rect">
            <a:avLst/>
          </a:prstGeom>
          <a:solidFill>
            <a:srgbClr val="FFFF00"/>
          </a:solidFill>
        </p:spPr>
        <p:txBody>
          <a:bodyPr vert="horz" lIns="91440" tIns="45720" rIns="91440" bIns="45720" rtlCol="0" anchor="ctr">
            <a:noAutofit/>
          </a:bodyPr>
          <a:lstStyle/>
          <a:p>
            <a:pPr algn="ctr">
              <a:spcBef>
                <a:spcPct val="0"/>
              </a:spcBef>
            </a:pPr>
            <a:r>
              <a:rPr lang="en-US" sz="3200" dirty="0" smtClean="0">
                <a:solidFill>
                  <a:schemeClr val="tx1">
                    <a:lumMod val="95000"/>
                    <a:lumOff val="5000"/>
                  </a:schemeClr>
                </a:solidFill>
                <a:latin typeface="Arial Black" pitchFamily="34" charset="0"/>
                <a:ea typeface="+mj-ea"/>
                <a:cs typeface="+mj-cs"/>
              </a:rPr>
              <a:t>WHAT ABOUT JESUS’ DISCIPLES:</a:t>
            </a:r>
          </a:p>
        </p:txBody>
      </p:sp>
      <p:sp>
        <p:nvSpPr>
          <p:cNvPr id="7" name="Right Arrow 6"/>
          <p:cNvSpPr/>
          <p:nvPr/>
        </p:nvSpPr>
        <p:spPr>
          <a:xfrm>
            <a:off x="304800" y="0"/>
            <a:ext cx="762000"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itle 1"/>
          <p:cNvSpPr txBox="1">
            <a:spLocks/>
          </p:cNvSpPr>
          <p:nvPr/>
        </p:nvSpPr>
        <p:spPr>
          <a:xfrm>
            <a:off x="762000" y="3581400"/>
            <a:ext cx="8077200" cy="533400"/>
          </a:xfrm>
          <a:prstGeom prst="rect">
            <a:avLst/>
          </a:prstGeom>
          <a:solidFill>
            <a:srgbClr val="FFFF00"/>
          </a:solidFill>
        </p:spPr>
        <p:txBody>
          <a:bodyPr vert="horz" lIns="91440" tIns="45720" rIns="91440" bIns="45720" rtlCol="0" anchor="ctr">
            <a:noAutofit/>
          </a:bodyPr>
          <a:lstStyle/>
          <a:p>
            <a:pPr algn="ctr">
              <a:spcBef>
                <a:spcPct val="0"/>
              </a:spcBef>
            </a:pPr>
            <a:r>
              <a:rPr lang="en-US" sz="3200" dirty="0" smtClean="0">
                <a:solidFill>
                  <a:schemeClr val="tx1">
                    <a:lumMod val="95000"/>
                    <a:lumOff val="5000"/>
                  </a:schemeClr>
                </a:solidFill>
                <a:latin typeface="Arial Black" pitchFamily="34" charset="0"/>
                <a:ea typeface="+mj-ea"/>
                <a:cs typeface="+mj-cs"/>
              </a:rPr>
              <a:t>LOOK WHAT THE DISCIPLES DID:</a:t>
            </a:r>
          </a:p>
        </p:txBody>
      </p:sp>
      <p:sp>
        <p:nvSpPr>
          <p:cNvPr id="12" name="Right Arrow 11"/>
          <p:cNvSpPr/>
          <p:nvPr/>
        </p:nvSpPr>
        <p:spPr>
          <a:xfrm>
            <a:off x="304800" y="3581400"/>
            <a:ext cx="762000"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304800" y="4262497"/>
            <a:ext cx="8229600" cy="2062103"/>
          </a:xfrm>
          <a:prstGeom prst="rect">
            <a:avLst/>
          </a:prstGeom>
          <a:solidFill>
            <a:srgbClr val="C00000"/>
          </a:solidFill>
        </p:spPr>
        <p:txBody>
          <a:bodyPr wrap="square">
            <a:spAutoFit/>
          </a:bodyPr>
          <a:lstStyle/>
          <a:p>
            <a:r>
              <a:rPr lang="en-US" sz="3200" b="1" dirty="0" smtClean="0">
                <a:solidFill>
                  <a:schemeClr val="bg1"/>
                </a:solidFill>
                <a:latin typeface="Arial" pitchFamily="34" charset="0"/>
                <a:cs typeface="Arial" pitchFamily="34" charset="0"/>
              </a:rPr>
              <a:t>Acts 17:6  “…they drew Jason and certain brethren unto the rulers of the city, crying, </a:t>
            </a:r>
            <a:r>
              <a:rPr lang="en-US" sz="3200" b="1" u="sng" dirty="0" smtClean="0">
                <a:solidFill>
                  <a:schemeClr val="bg1"/>
                </a:solidFill>
                <a:latin typeface="Arial" pitchFamily="34" charset="0"/>
                <a:cs typeface="Arial" pitchFamily="34" charset="0"/>
              </a:rPr>
              <a:t>These that have turned the world upside down</a:t>
            </a:r>
            <a:r>
              <a:rPr lang="en-US" sz="3200" b="1" dirty="0" smtClean="0">
                <a:solidFill>
                  <a:schemeClr val="bg1"/>
                </a:solidFill>
                <a:latin typeface="Arial" pitchFamily="34" charset="0"/>
                <a:cs typeface="Arial" pitchFamily="34" charset="0"/>
              </a:rPr>
              <a:t> are….”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500"/>
                                        <p:tgtEl>
                                          <p:spTgt spid="6"/>
                                        </p:tgtEl>
                                      </p:cBhvr>
                                    </p:animEffect>
                                  </p:childTnLst>
                                </p:cTn>
                              </p:par>
                              <p:par>
                                <p:cTn id="8" presetID="9" presetClass="entr" presetSubtype="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dissolve">
                                      <p:cBhvr>
                                        <p:cTn id="10" dur="50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2"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anim calcmode="lin" valueType="num">
                                      <p:cBhvr additive="base">
                                        <p:cTn id="15" dur="500" fill="hold"/>
                                        <p:tgtEl>
                                          <p:spTgt spid="8"/>
                                        </p:tgtEl>
                                        <p:attrNameLst>
                                          <p:attrName>ppt_x</p:attrName>
                                        </p:attrNameLst>
                                      </p:cBhvr>
                                      <p:tavLst>
                                        <p:tav tm="0">
                                          <p:val>
                                            <p:strVal val="1+#ppt_w/2"/>
                                          </p:val>
                                        </p:tav>
                                        <p:tav tm="100000">
                                          <p:val>
                                            <p:strVal val="#ppt_x"/>
                                          </p:val>
                                        </p:tav>
                                      </p:tavLst>
                                    </p:anim>
                                    <p:anim calcmode="lin" valueType="num">
                                      <p:cBhvr additive="base">
                                        <p:cTn id="16" dur="5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9" presetClass="entr" presetSubtype="0" fill="hold" grpId="0" nodeType="click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dissolve">
                                      <p:cBhvr>
                                        <p:cTn id="21" dur="500"/>
                                        <p:tgtEl>
                                          <p:spTgt spid="11"/>
                                        </p:tgtEl>
                                      </p:cBhvr>
                                    </p:animEffect>
                                  </p:childTnLst>
                                </p:cTn>
                              </p:par>
                              <p:par>
                                <p:cTn id="22" presetID="9" presetClass="entr" presetSubtype="0" fill="hold" grpId="0" nodeType="withEffect">
                                  <p:stCondLst>
                                    <p:cond delay="0"/>
                                  </p:stCondLst>
                                  <p:childTnLst>
                                    <p:set>
                                      <p:cBhvr>
                                        <p:cTn id="23" dur="1" fill="hold">
                                          <p:stCondLst>
                                            <p:cond delay="0"/>
                                          </p:stCondLst>
                                        </p:cTn>
                                        <p:tgtEl>
                                          <p:spTgt spid="12"/>
                                        </p:tgtEl>
                                        <p:attrNameLst>
                                          <p:attrName>style.visibility</p:attrName>
                                        </p:attrNameLst>
                                      </p:cBhvr>
                                      <p:to>
                                        <p:strVal val="visible"/>
                                      </p:to>
                                    </p:set>
                                    <p:animEffect transition="in" filter="dissolve">
                                      <p:cBhvr>
                                        <p:cTn id="24" dur="500"/>
                                        <p:tgtEl>
                                          <p:spTgt spid="12"/>
                                        </p:tgtEl>
                                      </p:cBhvr>
                                    </p:animEffect>
                                  </p:childTnLst>
                                </p:cTn>
                              </p:par>
                            </p:childTnLst>
                          </p:cTn>
                        </p:par>
                      </p:childTnLst>
                    </p:cTn>
                  </p:par>
                  <p:par>
                    <p:cTn id="25" fill="hold">
                      <p:stCondLst>
                        <p:cond delay="indefinite"/>
                      </p:stCondLst>
                      <p:childTnLst>
                        <p:par>
                          <p:cTn id="26" fill="hold">
                            <p:stCondLst>
                              <p:cond delay="0"/>
                            </p:stCondLst>
                            <p:childTnLst>
                              <p:par>
                                <p:cTn id="27" presetID="2" presetClass="entr" presetSubtype="2" fill="hold" grpId="0" nodeType="clickEffect">
                                  <p:stCondLst>
                                    <p:cond delay="0"/>
                                  </p:stCondLst>
                                  <p:childTnLst>
                                    <p:set>
                                      <p:cBhvr>
                                        <p:cTn id="28" dur="1" fill="hold">
                                          <p:stCondLst>
                                            <p:cond delay="0"/>
                                          </p:stCondLst>
                                        </p:cTn>
                                        <p:tgtEl>
                                          <p:spTgt spid="13"/>
                                        </p:tgtEl>
                                        <p:attrNameLst>
                                          <p:attrName>style.visibility</p:attrName>
                                        </p:attrNameLst>
                                      </p:cBhvr>
                                      <p:to>
                                        <p:strVal val="visible"/>
                                      </p:to>
                                    </p:set>
                                    <p:anim calcmode="lin" valueType="num">
                                      <p:cBhvr additive="base">
                                        <p:cTn id="29" dur="500" fill="hold"/>
                                        <p:tgtEl>
                                          <p:spTgt spid="13"/>
                                        </p:tgtEl>
                                        <p:attrNameLst>
                                          <p:attrName>ppt_x</p:attrName>
                                        </p:attrNameLst>
                                      </p:cBhvr>
                                      <p:tavLst>
                                        <p:tav tm="0">
                                          <p:val>
                                            <p:strVal val="1+#ppt_w/2"/>
                                          </p:val>
                                        </p:tav>
                                        <p:tav tm="100000">
                                          <p:val>
                                            <p:strVal val="#ppt_x"/>
                                          </p:val>
                                        </p:tav>
                                      </p:tavLst>
                                    </p:anim>
                                    <p:anim calcmode="lin" valueType="num">
                                      <p:cBhvr additive="base">
                                        <p:cTn id="30" dur="500" fill="hold"/>
                                        <p:tgtEl>
                                          <p:spTgt spid="1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6" grpId="0" animBg="1"/>
      <p:bldP spid="7" grpId="0" animBg="1"/>
      <p:bldP spid="11" grpId="0" animBg="1"/>
      <p:bldP spid="12" grpId="0" animBg="1"/>
      <p:bldP spid="13"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txBox="1">
            <a:spLocks/>
          </p:cNvSpPr>
          <p:nvPr/>
        </p:nvSpPr>
        <p:spPr>
          <a:xfrm>
            <a:off x="762000" y="111443"/>
            <a:ext cx="8077200" cy="533400"/>
          </a:xfrm>
          <a:prstGeom prst="rect">
            <a:avLst/>
          </a:prstGeom>
          <a:solidFill>
            <a:srgbClr val="FFFF00"/>
          </a:solidFill>
        </p:spPr>
        <p:txBody>
          <a:bodyPr vert="horz" lIns="91440" tIns="45720" rIns="91440" bIns="45720" rtlCol="0" anchor="ctr">
            <a:noAutofit/>
          </a:bodyPr>
          <a:lstStyle/>
          <a:p>
            <a:pPr algn="ctr">
              <a:spcBef>
                <a:spcPct val="0"/>
              </a:spcBef>
            </a:pPr>
            <a:r>
              <a:rPr lang="en-US" sz="3200" dirty="0" smtClean="0">
                <a:solidFill>
                  <a:schemeClr val="tx1">
                    <a:lumMod val="95000"/>
                    <a:lumOff val="5000"/>
                  </a:schemeClr>
                </a:solidFill>
                <a:latin typeface="Arial Black" pitchFamily="34" charset="0"/>
                <a:ea typeface="+mj-ea"/>
                <a:cs typeface="+mj-cs"/>
              </a:rPr>
              <a:t>LOOK WHAT THE DISCIPLES DID:</a:t>
            </a:r>
          </a:p>
        </p:txBody>
      </p:sp>
      <p:sp>
        <p:nvSpPr>
          <p:cNvPr id="12" name="Right Arrow 11"/>
          <p:cNvSpPr/>
          <p:nvPr/>
        </p:nvSpPr>
        <p:spPr>
          <a:xfrm>
            <a:off x="304800" y="111443"/>
            <a:ext cx="762000"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304800" y="645855"/>
            <a:ext cx="8229600" cy="1569660"/>
          </a:xfrm>
          <a:prstGeom prst="rect">
            <a:avLst/>
          </a:prstGeom>
          <a:solidFill>
            <a:srgbClr val="C00000"/>
          </a:solidFill>
        </p:spPr>
        <p:txBody>
          <a:bodyPr wrap="square">
            <a:spAutoFit/>
          </a:bodyPr>
          <a:lstStyle/>
          <a:p>
            <a:r>
              <a:rPr lang="en-US" sz="3200" b="1" dirty="0" smtClean="0">
                <a:solidFill>
                  <a:schemeClr val="bg1"/>
                </a:solidFill>
              </a:rPr>
              <a:t>Acts 4:4  “Howbeit many of them which </a:t>
            </a:r>
            <a:r>
              <a:rPr lang="en-US" sz="3200" b="1" u="sng" dirty="0" smtClean="0">
                <a:solidFill>
                  <a:schemeClr val="bg1"/>
                </a:solidFill>
              </a:rPr>
              <a:t>heard the word believed</a:t>
            </a:r>
            <a:r>
              <a:rPr lang="en-US" sz="3200" b="1" dirty="0" smtClean="0">
                <a:solidFill>
                  <a:schemeClr val="bg1"/>
                </a:solidFill>
              </a:rPr>
              <a:t>; and the number of the men was </a:t>
            </a:r>
            <a:r>
              <a:rPr lang="en-US" sz="3200" b="1" u="sng" dirty="0" smtClean="0">
                <a:solidFill>
                  <a:schemeClr val="bg1"/>
                </a:solidFill>
              </a:rPr>
              <a:t>about five thousand</a:t>
            </a:r>
            <a:r>
              <a:rPr lang="en-US" sz="3200" b="1" dirty="0" smtClean="0">
                <a:solidFill>
                  <a:schemeClr val="bg1"/>
                </a:solidFill>
              </a:rPr>
              <a:t>.”</a:t>
            </a:r>
            <a:endParaRPr lang="en-US" sz="3200" b="1" dirty="0" smtClean="0">
              <a:solidFill>
                <a:schemeClr val="bg1"/>
              </a:solidFill>
              <a:latin typeface="Arial" pitchFamily="34" charset="0"/>
              <a:cs typeface="Arial" pitchFamily="34" charset="0"/>
            </a:endParaRPr>
          </a:p>
        </p:txBody>
      </p:sp>
      <p:sp>
        <p:nvSpPr>
          <p:cNvPr id="9" name="Rectangle 8"/>
          <p:cNvSpPr/>
          <p:nvPr/>
        </p:nvSpPr>
        <p:spPr>
          <a:xfrm>
            <a:off x="304800" y="2240340"/>
            <a:ext cx="8229600" cy="1077218"/>
          </a:xfrm>
          <a:prstGeom prst="rect">
            <a:avLst/>
          </a:prstGeom>
          <a:solidFill>
            <a:schemeClr val="tx1"/>
          </a:solidFill>
        </p:spPr>
        <p:txBody>
          <a:bodyPr wrap="square">
            <a:spAutoFit/>
          </a:bodyPr>
          <a:lstStyle/>
          <a:p>
            <a:r>
              <a:rPr lang="en-US" sz="3200" b="1" dirty="0" smtClean="0">
                <a:solidFill>
                  <a:schemeClr val="bg1"/>
                </a:solidFill>
              </a:rPr>
              <a:t>Acts 19:18  “And </a:t>
            </a:r>
            <a:r>
              <a:rPr lang="en-US" sz="3200" b="1" u="sng" dirty="0" smtClean="0">
                <a:solidFill>
                  <a:schemeClr val="bg1"/>
                </a:solidFill>
              </a:rPr>
              <a:t>many that believed</a:t>
            </a:r>
            <a:r>
              <a:rPr lang="en-US" sz="3200" b="1" dirty="0" smtClean="0">
                <a:solidFill>
                  <a:schemeClr val="bg1"/>
                </a:solidFill>
              </a:rPr>
              <a:t> came, and confessed, and shewed their deeds.” </a:t>
            </a:r>
            <a:endParaRPr lang="en-US" sz="3200" b="1" dirty="0" smtClean="0">
              <a:solidFill>
                <a:schemeClr val="bg1"/>
              </a:solidFill>
              <a:latin typeface="Arial" pitchFamily="34" charset="0"/>
              <a:cs typeface="Arial" pitchFamily="34" charset="0"/>
            </a:endParaRPr>
          </a:p>
        </p:txBody>
      </p:sp>
      <p:sp>
        <p:nvSpPr>
          <p:cNvPr id="10" name="Rectangle 9"/>
          <p:cNvSpPr/>
          <p:nvPr/>
        </p:nvSpPr>
        <p:spPr>
          <a:xfrm>
            <a:off x="304800" y="3352800"/>
            <a:ext cx="8229600" cy="2062103"/>
          </a:xfrm>
          <a:prstGeom prst="rect">
            <a:avLst/>
          </a:prstGeom>
          <a:solidFill>
            <a:srgbClr val="C00000"/>
          </a:solidFill>
        </p:spPr>
        <p:txBody>
          <a:bodyPr wrap="square">
            <a:spAutoFit/>
          </a:bodyPr>
          <a:lstStyle/>
          <a:p>
            <a:r>
              <a:rPr lang="en-US" sz="3200" b="1" dirty="0" smtClean="0">
                <a:solidFill>
                  <a:schemeClr val="bg1"/>
                </a:solidFill>
              </a:rPr>
              <a:t>Acts 18:8  “And Crispus, the chief ruler of the synagogue, believed on the Lord with all his house; and many of the Corinthians </a:t>
            </a:r>
            <a:r>
              <a:rPr lang="en-US" sz="3200" b="1" u="sng" dirty="0" smtClean="0">
                <a:solidFill>
                  <a:schemeClr val="bg1"/>
                </a:solidFill>
              </a:rPr>
              <a:t>hearing</a:t>
            </a:r>
            <a:r>
              <a:rPr lang="en-US" sz="3200" b="1" dirty="0" smtClean="0">
                <a:solidFill>
                  <a:schemeClr val="bg1"/>
                </a:solidFill>
              </a:rPr>
              <a:t> believed, and were baptized.”</a:t>
            </a:r>
            <a:endParaRPr lang="en-US" sz="3200" b="1" dirty="0" smtClean="0">
              <a:solidFill>
                <a:schemeClr val="bg1"/>
              </a:solidFill>
              <a:latin typeface="Arial" pitchFamily="34" charset="0"/>
              <a:cs typeface="Arial" pitchFamily="34" charset="0"/>
            </a:endParaRPr>
          </a:p>
        </p:txBody>
      </p:sp>
      <p:sp>
        <p:nvSpPr>
          <p:cNvPr id="14" name="Rectangle 13"/>
          <p:cNvSpPr/>
          <p:nvPr/>
        </p:nvSpPr>
        <p:spPr>
          <a:xfrm>
            <a:off x="304800" y="5486400"/>
            <a:ext cx="8229600" cy="1077218"/>
          </a:xfrm>
          <a:prstGeom prst="rect">
            <a:avLst/>
          </a:prstGeom>
          <a:solidFill>
            <a:schemeClr val="tx1"/>
          </a:solidFill>
        </p:spPr>
        <p:txBody>
          <a:bodyPr wrap="square">
            <a:spAutoFit/>
          </a:bodyPr>
          <a:lstStyle/>
          <a:p>
            <a:r>
              <a:rPr lang="en-US" sz="3200" b="1" dirty="0" smtClean="0">
                <a:solidFill>
                  <a:schemeClr val="bg1"/>
                </a:solidFill>
              </a:rPr>
              <a:t>Romans 10:17  “So then faith </a:t>
            </a:r>
            <a:r>
              <a:rPr lang="en-US" sz="3200" b="1" i="1" dirty="0" smtClean="0">
                <a:solidFill>
                  <a:schemeClr val="bg1"/>
                </a:solidFill>
              </a:rPr>
              <a:t>cometh by hearing, and hearing by the word of God.”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dissolve">
                                      <p:cBhvr>
                                        <p:cTn id="7" dur="500"/>
                                        <p:tgtEl>
                                          <p:spTgt spid="11"/>
                                        </p:tgtEl>
                                      </p:cBhvr>
                                    </p:animEffect>
                                  </p:childTnLst>
                                </p:cTn>
                              </p:par>
                              <p:par>
                                <p:cTn id="8" presetID="9" presetClass="entr" presetSubtype="0"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dissolve">
                                      <p:cBhvr>
                                        <p:cTn id="10" dur="500"/>
                                        <p:tgtEl>
                                          <p:spTgt spid="12"/>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2"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anim calcmode="lin" valueType="num">
                                      <p:cBhvr additive="base">
                                        <p:cTn id="15" dur="500" fill="hold"/>
                                        <p:tgtEl>
                                          <p:spTgt spid="13"/>
                                        </p:tgtEl>
                                        <p:attrNameLst>
                                          <p:attrName>ppt_x</p:attrName>
                                        </p:attrNameLst>
                                      </p:cBhvr>
                                      <p:tavLst>
                                        <p:tav tm="0">
                                          <p:val>
                                            <p:strVal val="1+#ppt_w/2"/>
                                          </p:val>
                                        </p:tav>
                                        <p:tav tm="100000">
                                          <p:val>
                                            <p:strVal val="#ppt_x"/>
                                          </p:val>
                                        </p:tav>
                                      </p:tavLst>
                                    </p:anim>
                                    <p:anim calcmode="lin" valueType="num">
                                      <p:cBhvr additive="base">
                                        <p:cTn id="16" dur="500" fill="hold"/>
                                        <p:tgtEl>
                                          <p:spTgt spid="13"/>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2"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anim calcmode="lin" valueType="num">
                                      <p:cBhvr additive="base">
                                        <p:cTn id="21" dur="500" fill="hold"/>
                                        <p:tgtEl>
                                          <p:spTgt spid="9"/>
                                        </p:tgtEl>
                                        <p:attrNameLst>
                                          <p:attrName>ppt_x</p:attrName>
                                        </p:attrNameLst>
                                      </p:cBhvr>
                                      <p:tavLst>
                                        <p:tav tm="0">
                                          <p:val>
                                            <p:strVal val="1+#ppt_w/2"/>
                                          </p:val>
                                        </p:tav>
                                        <p:tav tm="100000">
                                          <p:val>
                                            <p:strVal val="#ppt_x"/>
                                          </p:val>
                                        </p:tav>
                                      </p:tavLst>
                                    </p:anim>
                                    <p:anim calcmode="lin" valueType="num">
                                      <p:cBhvr additive="base">
                                        <p:cTn id="22" dur="5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2"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 calcmode="lin" valueType="num">
                                      <p:cBhvr additive="base">
                                        <p:cTn id="27" dur="500" fill="hold"/>
                                        <p:tgtEl>
                                          <p:spTgt spid="10"/>
                                        </p:tgtEl>
                                        <p:attrNameLst>
                                          <p:attrName>ppt_x</p:attrName>
                                        </p:attrNameLst>
                                      </p:cBhvr>
                                      <p:tavLst>
                                        <p:tav tm="0">
                                          <p:val>
                                            <p:strVal val="1+#ppt_w/2"/>
                                          </p:val>
                                        </p:tav>
                                        <p:tav tm="100000">
                                          <p:val>
                                            <p:strVal val="#ppt_x"/>
                                          </p:val>
                                        </p:tav>
                                      </p:tavLst>
                                    </p:anim>
                                    <p:anim calcmode="lin" valueType="num">
                                      <p:cBhvr additive="base">
                                        <p:cTn id="28" dur="5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2" fill="hold" grpId="0" nodeType="clickEffect">
                                  <p:stCondLst>
                                    <p:cond delay="0"/>
                                  </p:stCondLst>
                                  <p:childTnLst>
                                    <p:set>
                                      <p:cBhvr>
                                        <p:cTn id="32" dur="1" fill="hold">
                                          <p:stCondLst>
                                            <p:cond delay="0"/>
                                          </p:stCondLst>
                                        </p:cTn>
                                        <p:tgtEl>
                                          <p:spTgt spid="14"/>
                                        </p:tgtEl>
                                        <p:attrNameLst>
                                          <p:attrName>style.visibility</p:attrName>
                                        </p:attrNameLst>
                                      </p:cBhvr>
                                      <p:to>
                                        <p:strVal val="visible"/>
                                      </p:to>
                                    </p:set>
                                    <p:anim calcmode="lin" valueType="num">
                                      <p:cBhvr additive="base">
                                        <p:cTn id="33" dur="500" fill="hold"/>
                                        <p:tgtEl>
                                          <p:spTgt spid="14"/>
                                        </p:tgtEl>
                                        <p:attrNameLst>
                                          <p:attrName>ppt_x</p:attrName>
                                        </p:attrNameLst>
                                      </p:cBhvr>
                                      <p:tavLst>
                                        <p:tav tm="0">
                                          <p:val>
                                            <p:strVal val="1+#ppt_w/2"/>
                                          </p:val>
                                        </p:tav>
                                        <p:tav tm="100000">
                                          <p:val>
                                            <p:strVal val="#ppt_x"/>
                                          </p:val>
                                        </p:tav>
                                      </p:tavLst>
                                    </p:anim>
                                    <p:anim calcmode="lin" valueType="num">
                                      <p:cBhvr additive="base">
                                        <p:cTn id="34" dur="500" fill="hold"/>
                                        <p:tgtEl>
                                          <p:spTgt spid="1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P spid="9" grpId="0" animBg="1"/>
      <p:bldP spid="10" grpId="0" animBg="1"/>
      <p:bldP spid="14"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txBox="1">
            <a:spLocks/>
          </p:cNvSpPr>
          <p:nvPr/>
        </p:nvSpPr>
        <p:spPr>
          <a:xfrm>
            <a:off x="76200" y="111442"/>
            <a:ext cx="8077200" cy="498158"/>
          </a:xfrm>
          <a:prstGeom prst="rect">
            <a:avLst/>
          </a:prstGeom>
          <a:solidFill>
            <a:srgbClr val="FFFF00"/>
          </a:solidFill>
        </p:spPr>
        <p:txBody>
          <a:bodyPr vert="horz" lIns="91440" tIns="45720" rIns="91440" bIns="45720" rtlCol="0" anchor="ctr">
            <a:noAutofit/>
          </a:bodyPr>
          <a:lstStyle/>
          <a:p>
            <a:pPr>
              <a:spcBef>
                <a:spcPct val="0"/>
              </a:spcBef>
            </a:pPr>
            <a:r>
              <a:rPr lang="en-US" sz="3200" dirty="0" smtClean="0">
                <a:solidFill>
                  <a:schemeClr val="tx1">
                    <a:lumMod val="95000"/>
                    <a:lumOff val="5000"/>
                  </a:schemeClr>
                </a:solidFill>
                <a:latin typeface="Arial Black" pitchFamily="34" charset="0"/>
                <a:ea typeface="+mj-ea"/>
                <a:cs typeface="+mj-cs"/>
              </a:rPr>
              <a:t>WHAT ABOUT YOU?</a:t>
            </a:r>
          </a:p>
        </p:txBody>
      </p:sp>
      <p:sp>
        <p:nvSpPr>
          <p:cNvPr id="9" name="Rectangle 8"/>
          <p:cNvSpPr/>
          <p:nvPr/>
        </p:nvSpPr>
        <p:spPr>
          <a:xfrm>
            <a:off x="304800" y="2240340"/>
            <a:ext cx="8229600" cy="1077218"/>
          </a:xfrm>
          <a:prstGeom prst="rect">
            <a:avLst/>
          </a:prstGeom>
          <a:solidFill>
            <a:schemeClr val="tx1"/>
          </a:solidFill>
        </p:spPr>
        <p:txBody>
          <a:bodyPr wrap="square">
            <a:spAutoFit/>
          </a:bodyPr>
          <a:lstStyle/>
          <a:p>
            <a:pPr algn="ctr"/>
            <a:r>
              <a:rPr lang="en-US" sz="3200" b="1" dirty="0" smtClean="0">
                <a:solidFill>
                  <a:schemeClr val="bg1"/>
                </a:solidFill>
                <a:latin typeface="Arial" pitchFamily="34" charset="0"/>
                <a:cs typeface="Arial" pitchFamily="34" charset="0"/>
              </a:rPr>
              <a:t>WE KNOW WHAT GOD’S</a:t>
            </a:r>
          </a:p>
          <a:p>
            <a:pPr algn="ctr"/>
            <a:r>
              <a:rPr lang="en-US" sz="3200" b="1" u="sng" dirty="0" smtClean="0">
                <a:solidFill>
                  <a:schemeClr val="bg1"/>
                </a:solidFill>
                <a:latin typeface="Arial Black" pitchFamily="34" charset="0"/>
                <a:cs typeface="Arial" pitchFamily="34" charset="0"/>
              </a:rPr>
              <a:t>MAIN</a:t>
            </a:r>
            <a:r>
              <a:rPr lang="en-US" sz="3200" b="1" dirty="0" smtClean="0">
                <a:solidFill>
                  <a:schemeClr val="bg1"/>
                </a:solidFill>
                <a:latin typeface="Arial" pitchFamily="34" charset="0"/>
                <a:cs typeface="Arial" pitchFamily="34" charset="0"/>
              </a:rPr>
              <a:t> PURPOSE IS.</a:t>
            </a:r>
          </a:p>
        </p:txBody>
      </p:sp>
      <p:sp>
        <p:nvSpPr>
          <p:cNvPr id="10" name="Rectangle 9"/>
          <p:cNvSpPr/>
          <p:nvPr/>
        </p:nvSpPr>
        <p:spPr>
          <a:xfrm>
            <a:off x="304800" y="3352800"/>
            <a:ext cx="8229600" cy="2062103"/>
          </a:xfrm>
          <a:prstGeom prst="rect">
            <a:avLst/>
          </a:prstGeom>
          <a:solidFill>
            <a:srgbClr val="C00000"/>
          </a:solidFill>
        </p:spPr>
        <p:txBody>
          <a:bodyPr wrap="square">
            <a:spAutoFit/>
          </a:bodyPr>
          <a:lstStyle/>
          <a:p>
            <a:r>
              <a:rPr lang="en-US" sz="3200" b="1" smtClean="0">
                <a:solidFill>
                  <a:schemeClr val="bg1"/>
                </a:solidFill>
              </a:rPr>
              <a:t>Romans </a:t>
            </a:r>
            <a:r>
              <a:rPr lang="en-US" sz="3200" b="1" dirty="0" smtClean="0">
                <a:solidFill>
                  <a:schemeClr val="bg1"/>
                </a:solidFill>
              </a:rPr>
              <a:t>8:28  “And we know that all things work together for good to them that love God, </a:t>
            </a:r>
            <a:r>
              <a:rPr lang="en-US" sz="3200" b="1" u="sng" dirty="0" smtClean="0">
                <a:solidFill>
                  <a:schemeClr val="bg1"/>
                </a:solidFill>
              </a:rPr>
              <a:t>to them who are the called according to </a:t>
            </a:r>
            <a:r>
              <a:rPr lang="en-US" sz="3200" b="1" i="1" u="sng" dirty="0" smtClean="0">
                <a:solidFill>
                  <a:srgbClr val="FFFF00"/>
                </a:solidFill>
                <a:latin typeface="Arial Black" pitchFamily="34" charset="0"/>
              </a:rPr>
              <a:t>his purpose</a:t>
            </a:r>
            <a:r>
              <a:rPr lang="en-US" sz="3200" b="1" i="1" u="sng" dirty="0" smtClean="0">
                <a:solidFill>
                  <a:schemeClr val="bg1"/>
                </a:solidFill>
              </a:rPr>
              <a:t>.” </a:t>
            </a:r>
          </a:p>
        </p:txBody>
      </p:sp>
      <p:sp>
        <p:nvSpPr>
          <p:cNvPr id="14" name="Rectangle 13"/>
          <p:cNvSpPr/>
          <p:nvPr/>
        </p:nvSpPr>
        <p:spPr>
          <a:xfrm>
            <a:off x="76200" y="5475982"/>
            <a:ext cx="9144000" cy="1077218"/>
          </a:xfrm>
          <a:prstGeom prst="rect">
            <a:avLst/>
          </a:prstGeom>
          <a:solidFill>
            <a:schemeClr val="tx1"/>
          </a:solidFill>
        </p:spPr>
        <p:txBody>
          <a:bodyPr wrap="square">
            <a:spAutoFit/>
          </a:bodyPr>
          <a:lstStyle/>
          <a:p>
            <a:r>
              <a:rPr lang="en-US" sz="3200" b="1" dirty="0" smtClean="0">
                <a:solidFill>
                  <a:schemeClr val="bg1"/>
                </a:solidFill>
              </a:rPr>
              <a:t>GOD’S MAIN PURPOSE IS BRINGING PEOPLE INTO A SAVING RELATIONSHIP WITH JESUS CHRIST.</a:t>
            </a:r>
            <a:endParaRPr lang="en-US" sz="3200" b="1" i="1" dirty="0" smtClean="0">
              <a:solidFill>
                <a:schemeClr val="bg1"/>
              </a:solidFill>
            </a:endParaRPr>
          </a:p>
        </p:txBody>
      </p:sp>
      <p:sp>
        <p:nvSpPr>
          <p:cNvPr id="8" name="Title 1"/>
          <p:cNvSpPr txBox="1">
            <a:spLocks/>
          </p:cNvSpPr>
          <p:nvPr/>
        </p:nvSpPr>
        <p:spPr>
          <a:xfrm>
            <a:off x="76200" y="533400"/>
            <a:ext cx="8077200" cy="574358"/>
          </a:xfrm>
          <a:prstGeom prst="rect">
            <a:avLst/>
          </a:prstGeom>
          <a:solidFill>
            <a:srgbClr val="FFFF00"/>
          </a:solidFill>
        </p:spPr>
        <p:txBody>
          <a:bodyPr vert="horz" lIns="91440" tIns="45720" rIns="91440" bIns="45720" rtlCol="0" anchor="ctr">
            <a:noAutofit/>
          </a:bodyPr>
          <a:lstStyle/>
          <a:p>
            <a:pPr>
              <a:spcBef>
                <a:spcPct val="0"/>
              </a:spcBef>
            </a:pPr>
            <a:r>
              <a:rPr lang="en-US" sz="3200" dirty="0" smtClean="0">
                <a:solidFill>
                  <a:schemeClr val="tx1">
                    <a:lumMod val="95000"/>
                    <a:lumOff val="5000"/>
                  </a:schemeClr>
                </a:solidFill>
                <a:latin typeface="Arial Black" pitchFamily="34" charset="0"/>
                <a:ea typeface="+mj-ea"/>
                <a:cs typeface="+mj-cs"/>
              </a:rPr>
              <a:t>WHAT IS YOUR MAIN PURPOSE?</a:t>
            </a:r>
          </a:p>
        </p:txBody>
      </p:sp>
      <p:sp>
        <p:nvSpPr>
          <p:cNvPr id="15" name="Title 1"/>
          <p:cNvSpPr txBox="1">
            <a:spLocks/>
          </p:cNvSpPr>
          <p:nvPr/>
        </p:nvSpPr>
        <p:spPr>
          <a:xfrm>
            <a:off x="76200" y="1025842"/>
            <a:ext cx="8077200" cy="574358"/>
          </a:xfrm>
          <a:prstGeom prst="rect">
            <a:avLst/>
          </a:prstGeom>
          <a:solidFill>
            <a:srgbClr val="FFFF00"/>
          </a:solidFill>
        </p:spPr>
        <p:txBody>
          <a:bodyPr vert="horz" lIns="91440" tIns="45720" rIns="91440" bIns="45720" rtlCol="0" anchor="ctr">
            <a:noAutofit/>
          </a:bodyPr>
          <a:lstStyle/>
          <a:p>
            <a:pPr>
              <a:spcBef>
                <a:spcPct val="0"/>
              </a:spcBef>
            </a:pPr>
            <a:r>
              <a:rPr lang="en-US" sz="3200" dirty="0" smtClean="0">
                <a:solidFill>
                  <a:schemeClr val="tx1">
                    <a:lumMod val="95000"/>
                    <a:lumOff val="5000"/>
                  </a:schemeClr>
                </a:solidFill>
                <a:latin typeface="Arial Black" pitchFamily="34" charset="0"/>
                <a:ea typeface="+mj-ea"/>
                <a:cs typeface="+mj-cs"/>
              </a:rPr>
              <a:t>WHAT ARE YOU DEDICATED TO?</a:t>
            </a:r>
          </a:p>
        </p:txBody>
      </p:sp>
      <p:sp>
        <p:nvSpPr>
          <p:cNvPr id="16" name="Title 1"/>
          <p:cNvSpPr txBox="1">
            <a:spLocks/>
          </p:cNvSpPr>
          <p:nvPr/>
        </p:nvSpPr>
        <p:spPr>
          <a:xfrm>
            <a:off x="76200" y="1559242"/>
            <a:ext cx="8077200" cy="574358"/>
          </a:xfrm>
          <a:prstGeom prst="rect">
            <a:avLst/>
          </a:prstGeom>
          <a:solidFill>
            <a:srgbClr val="FFFF00"/>
          </a:solidFill>
        </p:spPr>
        <p:txBody>
          <a:bodyPr vert="horz" lIns="91440" tIns="45720" rIns="91440" bIns="45720" rtlCol="0" anchor="ctr">
            <a:noAutofit/>
          </a:bodyPr>
          <a:lstStyle/>
          <a:p>
            <a:pPr>
              <a:spcBef>
                <a:spcPct val="0"/>
              </a:spcBef>
            </a:pPr>
            <a:r>
              <a:rPr lang="en-US" sz="3200" dirty="0" smtClean="0">
                <a:solidFill>
                  <a:schemeClr val="tx1">
                    <a:lumMod val="95000"/>
                    <a:lumOff val="5000"/>
                  </a:schemeClr>
                </a:solidFill>
                <a:latin typeface="Arial Black" pitchFamily="34" charset="0"/>
                <a:ea typeface="+mj-ea"/>
                <a:cs typeface="+mj-cs"/>
              </a:rPr>
              <a:t>WHAT IS YOUR PASSION?</a:t>
            </a:r>
          </a:p>
        </p:txBody>
      </p:sp>
      <p:sp>
        <p:nvSpPr>
          <p:cNvPr id="4098" name="AutoShape 2" descr="Man and woman icon Royalty Free Vector Image - VectorStoc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4100" name="AutoShape 4" descr="Man and woman icon Royalty Free Vector Image - VectorStoc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4102" name="AutoShape 6" descr="Man and woman icon Royalty Free Vector Image - VectorStoc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4103" name="Picture 7" descr="C:\Users\Windows 10\Desktop\man-and-woman-icon-vector-21153246.jpg"/>
          <p:cNvPicPr>
            <a:picLocks noChangeAspect="1" noChangeArrowheads="1"/>
          </p:cNvPicPr>
          <p:nvPr/>
        </p:nvPicPr>
        <p:blipFill>
          <a:blip r:embed="rId2" cstate="print"/>
          <a:srcRect/>
          <a:stretch>
            <a:fillRect/>
          </a:stretch>
        </p:blipFill>
        <p:spPr bwMode="auto">
          <a:xfrm>
            <a:off x="7467600" y="76200"/>
            <a:ext cx="1590675" cy="1981200"/>
          </a:xfrm>
          <a:prstGeom prst="rect">
            <a:avLst/>
          </a:prstGeom>
          <a:noFill/>
        </p:spPr>
      </p:pic>
      <p:sp>
        <p:nvSpPr>
          <p:cNvPr id="13" name="Rectangle 12"/>
          <p:cNvSpPr/>
          <p:nvPr/>
        </p:nvSpPr>
        <p:spPr>
          <a:xfrm>
            <a:off x="7467600" y="1828800"/>
            <a:ext cx="1676400" cy="304800"/>
          </a:xfrm>
          <a:prstGeom prst="rect">
            <a:avLst/>
          </a:prstGeom>
          <a:solidFill>
            <a:schemeClr val="bg1"/>
          </a:solidFill>
          <a:ln>
            <a:solidFill>
              <a:schemeClr val="bg1"/>
            </a:solidFill>
          </a:ln>
          <a:effectLst>
            <a:outerShdw blurRad="50800" dist="50800" dir="5400000" algn="ctr" rotWithShape="0">
              <a:schemeClr val="bg1"/>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dissolve">
                                      <p:cBhvr>
                                        <p:cTn id="7" dur="500"/>
                                        <p:tgtEl>
                                          <p:spTgt spid="11"/>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4103"/>
                                        </p:tgtEl>
                                        <p:attrNameLst>
                                          <p:attrName>style.visibility</p:attrName>
                                        </p:attrNameLst>
                                      </p:cBhvr>
                                      <p:to>
                                        <p:strVal val="visible"/>
                                      </p:to>
                                    </p:set>
                                    <p:animEffect transition="in" filter="fade">
                                      <p:cBhvr>
                                        <p:cTn id="11" dur="2000"/>
                                        <p:tgtEl>
                                          <p:spTgt spid="4103"/>
                                        </p:tgtEl>
                                      </p:cBhvr>
                                    </p:animEffect>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grpId="0" nodeType="click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dissolve">
                                      <p:cBhvr>
                                        <p:cTn id="16" dur="500"/>
                                        <p:tgtEl>
                                          <p:spTgt spid="8"/>
                                        </p:tgtEl>
                                      </p:cBhvr>
                                    </p:animEffect>
                                  </p:childTnLst>
                                </p:cTn>
                              </p:par>
                            </p:childTnLst>
                          </p:cTn>
                        </p:par>
                      </p:childTnLst>
                    </p:cTn>
                  </p:par>
                  <p:par>
                    <p:cTn id="17" fill="hold">
                      <p:stCondLst>
                        <p:cond delay="indefinite"/>
                      </p:stCondLst>
                      <p:childTnLst>
                        <p:par>
                          <p:cTn id="18" fill="hold">
                            <p:stCondLst>
                              <p:cond delay="0"/>
                            </p:stCondLst>
                            <p:childTnLst>
                              <p:par>
                                <p:cTn id="19" presetID="9" presetClass="entr" presetSubtype="0" fill="hold" grpId="0" nodeType="clickEffect">
                                  <p:stCondLst>
                                    <p:cond delay="0"/>
                                  </p:stCondLst>
                                  <p:childTnLst>
                                    <p:set>
                                      <p:cBhvr>
                                        <p:cTn id="20" dur="1" fill="hold">
                                          <p:stCondLst>
                                            <p:cond delay="0"/>
                                          </p:stCondLst>
                                        </p:cTn>
                                        <p:tgtEl>
                                          <p:spTgt spid="15"/>
                                        </p:tgtEl>
                                        <p:attrNameLst>
                                          <p:attrName>style.visibility</p:attrName>
                                        </p:attrNameLst>
                                      </p:cBhvr>
                                      <p:to>
                                        <p:strVal val="visible"/>
                                      </p:to>
                                    </p:set>
                                    <p:animEffect transition="in" filter="dissolve">
                                      <p:cBhvr>
                                        <p:cTn id="21" dur="500"/>
                                        <p:tgtEl>
                                          <p:spTgt spid="15"/>
                                        </p:tgtEl>
                                      </p:cBhvr>
                                    </p:animEffect>
                                  </p:childTnLst>
                                </p:cTn>
                              </p:par>
                            </p:childTnLst>
                          </p:cTn>
                        </p:par>
                      </p:childTnLst>
                    </p:cTn>
                  </p:par>
                  <p:par>
                    <p:cTn id="22" fill="hold">
                      <p:stCondLst>
                        <p:cond delay="indefinite"/>
                      </p:stCondLst>
                      <p:childTnLst>
                        <p:par>
                          <p:cTn id="23" fill="hold">
                            <p:stCondLst>
                              <p:cond delay="0"/>
                            </p:stCondLst>
                            <p:childTnLst>
                              <p:par>
                                <p:cTn id="24" presetID="9" presetClass="entr" presetSubtype="0" fill="hold" grpId="0" nodeType="clickEffect">
                                  <p:stCondLst>
                                    <p:cond delay="0"/>
                                  </p:stCondLst>
                                  <p:childTnLst>
                                    <p:set>
                                      <p:cBhvr>
                                        <p:cTn id="25" dur="1" fill="hold">
                                          <p:stCondLst>
                                            <p:cond delay="0"/>
                                          </p:stCondLst>
                                        </p:cTn>
                                        <p:tgtEl>
                                          <p:spTgt spid="16"/>
                                        </p:tgtEl>
                                        <p:attrNameLst>
                                          <p:attrName>style.visibility</p:attrName>
                                        </p:attrNameLst>
                                      </p:cBhvr>
                                      <p:to>
                                        <p:strVal val="visible"/>
                                      </p:to>
                                    </p:set>
                                    <p:animEffect transition="in" filter="dissolve">
                                      <p:cBhvr>
                                        <p:cTn id="26" dur="500"/>
                                        <p:tgtEl>
                                          <p:spTgt spid="16"/>
                                        </p:tgtEl>
                                      </p:cBhvr>
                                    </p:animEffect>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additive="base">
                                        <p:cTn id="31" dur="500" fill="hold"/>
                                        <p:tgtEl>
                                          <p:spTgt spid="9"/>
                                        </p:tgtEl>
                                        <p:attrNameLst>
                                          <p:attrName>ppt_x</p:attrName>
                                        </p:attrNameLst>
                                      </p:cBhvr>
                                      <p:tavLst>
                                        <p:tav tm="0">
                                          <p:val>
                                            <p:strVal val="1+#ppt_w/2"/>
                                          </p:val>
                                        </p:tav>
                                        <p:tav tm="100000">
                                          <p:val>
                                            <p:strVal val="#ppt_x"/>
                                          </p:val>
                                        </p:tav>
                                      </p:tavLst>
                                    </p:anim>
                                    <p:anim calcmode="lin" valueType="num">
                                      <p:cBhvr additive="base">
                                        <p:cTn id="32" dur="5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 calcmode="lin" valueType="num">
                                      <p:cBhvr additive="base">
                                        <p:cTn id="37" dur="500" fill="hold"/>
                                        <p:tgtEl>
                                          <p:spTgt spid="10"/>
                                        </p:tgtEl>
                                        <p:attrNameLst>
                                          <p:attrName>ppt_x</p:attrName>
                                        </p:attrNameLst>
                                      </p:cBhvr>
                                      <p:tavLst>
                                        <p:tav tm="0">
                                          <p:val>
                                            <p:strVal val="1+#ppt_w/2"/>
                                          </p:val>
                                        </p:tav>
                                        <p:tav tm="100000">
                                          <p:val>
                                            <p:strVal val="#ppt_x"/>
                                          </p:val>
                                        </p:tav>
                                      </p:tavLst>
                                    </p:anim>
                                    <p:anim calcmode="lin" valueType="num">
                                      <p:cBhvr additive="base">
                                        <p:cTn id="38" dur="5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2" fill="hold" grpId="0" nodeType="clickEffect">
                                  <p:stCondLst>
                                    <p:cond delay="0"/>
                                  </p:stCondLst>
                                  <p:childTnLst>
                                    <p:set>
                                      <p:cBhvr>
                                        <p:cTn id="42" dur="1" fill="hold">
                                          <p:stCondLst>
                                            <p:cond delay="0"/>
                                          </p:stCondLst>
                                        </p:cTn>
                                        <p:tgtEl>
                                          <p:spTgt spid="14"/>
                                        </p:tgtEl>
                                        <p:attrNameLst>
                                          <p:attrName>style.visibility</p:attrName>
                                        </p:attrNameLst>
                                      </p:cBhvr>
                                      <p:to>
                                        <p:strVal val="visible"/>
                                      </p:to>
                                    </p:set>
                                    <p:anim calcmode="lin" valueType="num">
                                      <p:cBhvr additive="base">
                                        <p:cTn id="43" dur="500" fill="hold"/>
                                        <p:tgtEl>
                                          <p:spTgt spid="14"/>
                                        </p:tgtEl>
                                        <p:attrNameLst>
                                          <p:attrName>ppt_x</p:attrName>
                                        </p:attrNameLst>
                                      </p:cBhvr>
                                      <p:tavLst>
                                        <p:tav tm="0">
                                          <p:val>
                                            <p:strVal val="1+#ppt_w/2"/>
                                          </p:val>
                                        </p:tav>
                                        <p:tav tm="100000">
                                          <p:val>
                                            <p:strVal val="#ppt_x"/>
                                          </p:val>
                                        </p:tav>
                                      </p:tavLst>
                                    </p:anim>
                                    <p:anim calcmode="lin" valueType="num">
                                      <p:cBhvr additive="base">
                                        <p:cTn id="44" dur="500" fill="hold"/>
                                        <p:tgtEl>
                                          <p:spTgt spid="1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9" grpId="0" animBg="1"/>
      <p:bldP spid="10" grpId="0" animBg="1"/>
      <p:bldP spid="14" grpId="0" animBg="1"/>
      <p:bldP spid="8" grpId="0" animBg="1"/>
      <p:bldP spid="15" grpId="0" animBg="1"/>
      <p:bldP spid="16"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txBox="1">
            <a:spLocks/>
          </p:cNvSpPr>
          <p:nvPr/>
        </p:nvSpPr>
        <p:spPr>
          <a:xfrm>
            <a:off x="762000" y="-13526"/>
            <a:ext cx="8077200" cy="498158"/>
          </a:xfrm>
          <a:prstGeom prst="rect">
            <a:avLst/>
          </a:prstGeom>
          <a:solidFill>
            <a:srgbClr val="FFFF00"/>
          </a:solidFill>
        </p:spPr>
        <p:txBody>
          <a:bodyPr vert="horz" lIns="91440" tIns="45720" rIns="91440" bIns="45720" rtlCol="0" anchor="ctr">
            <a:noAutofit/>
          </a:bodyPr>
          <a:lstStyle/>
          <a:p>
            <a:pPr algn="ctr">
              <a:spcBef>
                <a:spcPct val="0"/>
              </a:spcBef>
            </a:pPr>
            <a:r>
              <a:rPr lang="en-US" sz="2800" dirty="0" smtClean="0">
                <a:solidFill>
                  <a:schemeClr val="tx1">
                    <a:lumMod val="95000"/>
                    <a:lumOff val="5000"/>
                  </a:schemeClr>
                </a:solidFill>
                <a:latin typeface="Arial Black" pitchFamily="34" charset="0"/>
                <a:ea typeface="+mj-ea"/>
                <a:cs typeface="+mj-cs"/>
              </a:rPr>
              <a:t>THAT IS WHAT PURPOSE IS ALL ABOUT,</a:t>
            </a:r>
          </a:p>
        </p:txBody>
      </p:sp>
      <p:sp>
        <p:nvSpPr>
          <p:cNvPr id="12" name="Right Arrow 11"/>
          <p:cNvSpPr/>
          <p:nvPr/>
        </p:nvSpPr>
        <p:spPr>
          <a:xfrm>
            <a:off x="76200" y="-76200"/>
            <a:ext cx="762000"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304800" y="1018032"/>
            <a:ext cx="8229600" cy="584775"/>
          </a:xfrm>
          <a:prstGeom prst="rect">
            <a:avLst/>
          </a:prstGeom>
          <a:solidFill>
            <a:schemeClr val="tx1"/>
          </a:solidFill>
        </p:spPr>
        <p:txBody>
          <a:bodyPr wrap="square">
            <a:spAutoFit/>
          </a:bodyPr>
          <a:lstStyle/>
          <a:p>
            <a:pPr algn="ctr"/>
            <a:r>
              <a:rPr lang="en-US" sz="3200" b="1" dirty="0" smtClean="0">
                <a:solidFill>
                  <a:schemeClr val="bg1"/>
                </a:solidFill>
                <a:latin typeface="Arial" pitchFamily="34" charset="0"/>
                <a:cs typeface="Arial" pitchFamily="34" charset="0"/>
              </a:rPr>
              <a:t>LET ME TELL YOU HOW.</a:t>
            </a:r>
          </a:p>
        </p:txBody>
      </p:sp>
      <p:sp>
        <p:nvSpPr>
          <p:cNvPr id="10" name="Rectangle 9"/>
          <p:cNvSpPr/>
          <p:nvPr/>
        </p:nvSpPr>
        <p:spPr>
          <a:xfrm>
            <a:off x="304800" y="1625025"/>
            <a:ext cx="8229600" cy="584775"/>
          </a:xfrm>
          <a:prstGeom prst="rect">
            <a:avLst/>
          </a:prstGeom>
          <a:solidFill>
            <a:srgbClr val="C00000"/>
          </a:solidFill>
        </p:spPr>
        <p:txBody>
          <a:bodyPr wrap="square">
            <a:spAutoFit/>
          </a:bodyPr>
          <a:lstStyle/>
          <a:p>
            <a:r>
              <a:rPr lang="en-US" sz="3200" b="1" dirty="0" smtClean="0">
                <a:solidFill>
                  <a:schemeClr val="bg1"/>
                </a:solidFill>
              </a:rPr>
              <a:t>BEGIN SHARING YOUR FAITH.</a:t>
            </a:r>
            <a:endParaRPr lang="en-US" sz="3200" b="1" i="1" u="sng" dirty="0" smtClean="0">
              <a:solidFill>
                <a:schemeClr val="bg1"/>
              </a:solidFill>
            </a:endParaRPr>
          </a:p>
        </p:txBody>
      </p:sp>
      <p:sp>
        <p:nvSpPr>
          <p:cNvPr id="14" name="Rectangle 13"/>
          <p:cNvSpPr/>
          <p:nvPr/>
        </p:nvSpPr>
        <p:spPr>
          <a:xfrm>
            <a:off x="304800" y="4637782"/>
            <a:ext cx="8229600" cy="1077218"/>
          </a:xfrm>
          <a:prstGeom prst="rect">
            <a:avLst/>
          </a:prstGeom>
          <a:solidFill>
            <a:schemeClr val="tx1"/>
          </a:solidFill>
        </p:spPr>
        <p:txBody>
          <a:bodyPr wrap="square">
            <a:spAutoFit/>
          </a:bodyPr>
          <a:lstStyle/>
          <a:p>
            <a:r>
              <a:rPr lang="en-US" sz="3200" b="1" dirty="0" smtClean="0">
                <a:solidFill>
                  <a:schemeClr val="bg1"/>
                </a:solidFill>
              </a:rPr>
              <a:t>THE MOST IMPORTANT THING YOU CAN DO IS TO GET PREPARED TO DIE. </a:t>
            </a:r>
            <a:r>
              <a:rPr lang="en-US" sz="3200" b="1" u="sng" dirty="0" smtClean="0">
                <a:solidFill>
                  <a:schemeClr val="bg1"/>
                </a:solidFill>
              </a:rPr>
              <a:t>ARE YOU READY?</a:t>
            </a:r>
            <a:endParaRPr lang="en-US" sz="3200" b="1" i="1" u="sng" dirty="0" smtClean="0">
              <a:solidFill>
                <a:schemeClr val="bg1"/>
              </a:solidFill>
            </a:endParaRPr>
          </a:p>
        </p:txBody>
      </p:sp>
      <p:sp>
        <p:nvSpPr>
          <p:cNvPr id="8" name="Title 1"/>
          <p:cNvSpPr txBox="1">
            <a:spLocks/>
          </p:cNvSpPr>
          <p:nvPr/>
        </p:nvSpPr>
        <p:spPr>
          <a:xfrm>
            <a:off x="762000" y="408432"/>
            <a:ext cx="8077200" cy="574358"/>
          </a:xfrm>
          <a:prstGeom prst="rect">
            <a:avLst/>
          </a:prstGeom>
          <a:solidFill>
            <a:srgbClr val="FFFF00"/>
          </a:solidFill>
        </p:spPr>
        <p:txBody>
          <a:bodyPr vert="horz" lIns="91440" tIns="45720" rIns="91440" bIns="45720" rtlCol="0" anchor="ctr">
            <a:noAutofit/>
          </a:bodyPr>
          <a:lstStyle/>
          <a:p>
            <a:pPr algn="ctr">
              <a:spcBef>
                <a:spcPct val="0"/>
              </a:spcBef>
            </a:pPr>
            <a:r>
              <a:rPr lang="en-US" sz="2800" dirty="0" smtClean="0">
                <a:solidFill>
                  <a:schemeClr val="tx1">
                    <a:lumMod val="95000"/>
                    <a:lumOff val="5000"/>
                  </a:schemeClr>
                </a:solidFill>
                <a:latin typeface="Arial Black" pitchFamily="34" charset="0"/>
                <a:ea typeface="+mj-ea"/>
                <a:cs typeface="+mj-cs"/>
              </a:rPr>
              <a:t>REACHING PEOPLE WITH THE GOSPEL.</a:t>
            </a:r>
          </a:p>
        </p:txBody>
      </p:sp>
      <p:sp>
        <p:nvSpPr>
          <p:cNvPr id="13" name="Rectangle 12"/>
          <p:cNvSpPr/>
          <p:nvPr/>
        </p:nvSpPr>
        <p:spPr>
          <a:xfrm>
            <a:off x="304800" y="2234625"/>
            <a:ext cx="8229600" cy="584775"/>
          </a:xfrm>
          <a:prstGeom prst="rect">
            <a:avLst/>
          </a:prstGeom>
          <a:solidFill>
            <a:srgbClr val="C00000"/>
          </a:solidFill>
        </p:spPr>
        <p:txBody>
          <a:bodyPr wrap="square">
            <a:spAutoFit/>
          </a:bodyPr>
          <a:lstStyle/>
          <a:p>
            <a:r>
              <a:rPr lang="en-US" sz="3200" b="1" dirty="0" smtClean="0">
                <a:solidFill>
                  <a:schemeClr val="bg1"/>
                </a:solidFill>
              </a:rPr>
              <a:t>INVITE PEOPLE TO COME TO </a:t>
            </a:r>
            <a:r>
              <a:rPr lang="en-US" sz="3200" b="1" dirty="0" smtClean="0">
                <a:solidFill>
                  <a:schemeClr val="bg1"/>
                </a:solidFill>
                <a:effectLst>
                  <a:outerShdw blurRad="38100" dist="38100" dir="2700000" algn="tl">
                    <a:srgbClr val="000000">
                      <a:alpha val="43137"/>
                    </a:srgbClr>
                  </a:outerShdw>
                </a:effectLst>
                <a:latin typeface="Arial Black" pitchFamily="34" charset="0"/>
              </a:rPr>
              <a:t>MVBC</a:t>
            </a:r>
            <a:r>
              <a:rPr lang="en-US" sz="3200" b="1" dirty="0" smtClean="0">
                <a:solidFill>
                  <a:schemeClr val="bg1"/>
                </a:solidFill>
              </a:rPr>
              <a:t>.</a:t>
            </a:r>
            <a:endParaRPr lang="en-US" sz="3200" b="1" i="1" u="sng" dirty="0" smtClean="0">
              <a:solidFill>
                <a:schemeClr val="bg1"/>
              </a:solidFill>
            </a:endParaRPr>
          </a:p>
        </p:txBody>
      </p:sp>
      <p:sp>
        <p:nvSpPr>
          <p:cNvPr id="17" name="Rectangle 16"/>
          <p:cNvSpPr/>
          <p:nvPr/>
        </p:nvSpPr>
        <p:spPr>
          <a:xfrm>
            <a:off x="304800" y="2844225"/>
            <a:ext cx="8382000" cy="584775"/>
          </a:xfrm>
          <a:prstGeom prst="rect">
            <a:avLst/>
          </a:prstGeom>
          <a:solidFill>
            <a:srgbClr val="C00000"/>
          </a:solidFill>
        </p:spPr>
        <p:txBody>
          <a:bodyPr wrap="square">
            <a:spAutoFit/>
          </a:bodyPr>
          <a:lstStyle/>
          <a:p>
            <a:r>
              <a:rPr lang="en-US" sz="3200" b="1" dirty="0" smtClean="0">
                <a:solidFill>
                  <a:schemeClr val="bg1"/>
                </a:solidFill>
              </a:rPr>
              <a:t>ENCOURAGING YOUR FRIENDS TO BE FAITHFUL.</a:t>
            </a:r>
            <a:endParaRPr lang="en-US" sz="3200" b="1" i="1" u="sng" dirty="0" smtClean="0">
              <a:solidFill>
                <a:schemeClr val="bg1"/>
              </a:solidFill>
            </a:endParaRPr>
          </a:p>
        </p:txBody>
      </p:sp>
      <p:sp>
        <p:nvSpPr>
          <p:cNvPr id="18" name="Rectangle 17"/>
          <p:cNvSpPr/>
          <p:nvPr/>
        </p:nvSpPr>
        <p:spPr>
          <a:xfrm>
            <a:off x="304800" y="3494782"/>
            <a:ext cx="8229600" cy="1077218"/>
          </a:xfrm>
          <a:prstGeom prst="rect">
            <a:avLst/>
          </a:prstGeom>
          <a:solidFill>
            <a:srgbClr val="FFFF00"/>
          </a:solidFill>
        </p:spPr>
        <p:txBody>
          <a:bodyPr wrap="square">
            <a:spAutoFit/>
          </a:bodyPr>
          <a:lstStyle/>
          <a:p>
            <a:pPr algn="ctr"/>
            <a:r>
              <a:rPr lang="en-US" sz="3200" b="1" dirty="0" smtClean="0">
                <a:latin typeface="Arial Black" pitchFamily="34" charset="0"/>
              </a:rPr>
              <a:t>BY SAYING TO THE LORD,</a:t>
            </a:r>
          </a:p>
          <a:p>
            <a:pPr algn="ctr"/>
            <a:r>
              <a:rPr lang="en-US" sz="3200" b="1" dirty="0" smtClean="0">
                <a:latin typeface="Arial Black" pitchFamily="34" charset="0"/>
              </a:rPr>
              <a:t>“</a:t>
            </a:r>
            <a:r>
              <a:rPr lang="en-US" sz="3200" b="1" dirty="0" smtClean="0">
                <a:effectLst>
                  <a:outerShdw blurRad="38100" dist="38100" dir="2700000" algn="tl">
                    <a:srgbClr val="000000">
                      <a:alpha val="43137"/>
                    </a:srgbClr>
                  </a:outerShdw>
                </a:effectLst>
                <a:latin typeface="Arial Black" pitchFamily="34" charset="0"/>
              </a:rPr>
              <a:t>HERE AM I LORD, USE ME</a:t>
            </a:r>
            <a:r>
              <a:rPr lang="en-US" sz="3200" b="1" dirty="0" smtClean="0">
                <a:latin typeface="Arial Black" pitchFamily="34" charset="0"/>
              </a:rPr>
              <a:t>.”</a:t>
            </a:r>
            <a:endParaRPr lang="en-US" sz="3200" b="1" i="1" u="sng" dirty="0" smtClean="0">
              <a:latin typeface="Arial Black" pitchFamily="34" charset="0"/>
            </a:endParaRPr>
          </a:p>
        </p:txBody>
      </p:sp>
      <p:sp>
        <p:nvSpPr>
          <p:cNvPr id="19" name="Rectangle 18"/>
          <p:cNvSpPr/>
          <p:nvPr/>
        </p:nvSpPr>
        <p:spPr>
          <a:xfrm>
            <a:off x="304800" y="5780782"/>
            <a:ext cx="8229600" cy="1077218"/>
          </a:xfrm>
          <a:prstGeom prst="rect">
            <a:avLst/>
          </a:prstGeom>
          <a:solidFill>
            <a:schemeClr val="tx1"/>
          </a:solidFill>
        </p:spPr>
        <p:txBody>
          <a:bodyPr wrap="square">
            <a:spAutoFit/>
          </a:bodyPr>
          <a:lstStyle/>
          <a:p>
            <a:r>
              <a:rPr lang="en-US" sz="3200" b="1" dirty="0" smtClean="0">
                <a:solidFill>
                  <a:schemeClr val="bg1"/>
                </a:solidFill>
              </a:rPr>
              <a:t>THE NEXT MOST IMPORTANT THING</a:t>
            </a:r>
          </a:p>
          <a:p>
            <a:r>
              <a:rPr lang="en-US" sz="3200" b="1" dirty="0" smtClean="0">
                <a:solidFill>
                  <a:schemeClr val="bg1"/>
                </a:solidFill>
              </a:rPr>
              <a:t>YOU CAN DO IS TO DO  </a:t>
            </a:r>
            <a:r>
              <a:rPr lang="en-US" sz="3200" b="1" u="sng" dirty="0" smtClean="0">
                <a:solidFill>
                  <a:schemeClr val="bg1"/>
                </a:solidFill>
              </a:rPr>
              <a:t>THE MAIN THING</a:t>
            </a:r>
            <a:r>
              <a:rPr lang="en-US" sz="3200" b="1" dirty="0" smtClean="0">
                <a:solidFill>
                  <a:schemeClr val="bg1"/>
                </a:solidFill>
              </a:rPr>
              <a:t>!</a:t>
            </a:r>
            <a:endParaRPr lang="en-US" sz="3200" b="1" i="1" dirty="0" smtClean="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dissolve">
                                      <p:cBhvr>
                                        <p:cTn id="7" dur="500"/>
                                        <p:tgtEl>
                                          <p:spTgt spid="11"/>
                                        </p:tgtEl>
                                      </p:cBhvr>
                                    </p:animEffect>
                                  </p:childTnLst>
                                </p:cTn>
                              </p:par>
                              <p:par>
                                <p:cTn id="8" presetID="9" presetClass="entr" presetSubtype="0"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dissolve">
                                      <p:cBhvr>
                                        <p:cTn id="10" dur="500"/>
                                        <p:tgtEl>
                                          <p:spTgt spid="12"/>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dissolve">
                                      <p:cBhvr>
                                        <p:cTn id="15" dur="500"/>
                                        <p:tgtEl>
                                          <p:spTgt spid="8"/>
                                        </p:tgtEl>
                                      </p:cBhvr>
                                    </p:animEffect>
                                  </p:childTnLst>
                                </p:cTn>
                              </p:par>
                            </p:childTnLst>
                          </p:cTn>
                        </p:par>
                      </p:childTnLst>
                    </p:cTn>
                  </p:par>
                  <p:par>
                    <p:cTn id="16" fill="hold">
                      <p:stCondLst>
                        <p:cond delay="indefinite"/>
                      </p:stCondLst>
                      <p:childTnLst>
                        <p:par>
                          <p:cTn id="17" fill="hold">
                            <p:stCondLst>
                              <p:cond delay="0"/>
                            </p:stCondLst>
                            <p:childTnLst>
                              <p:par>
                                <p:cTn id="18" presetID="2" presetClass="entr" presetSubtype="2" fill="hold" grpId="0" nodeType="clickEffect">
                                  <p:stCondLst>
                                    <p:cond delay="0"/>
                                  </p:stCondLst>
                                  <p:childTnLst>
                                    <p:set>
                                      <p:cBhvr>
                                        <p:cTn id="19" dur="1" fill="hold">
                                          <p:stCondLst>
                                            <p:cond delay="0"/>
                                          </p:stCondLst>
                                        </p:cTn>
                                        <p:tgtEl>
                                          <p:spTgt spid="9"/>
                                        </p:tgtEl>
                                        <p:attrNameLst>
                                          <p:attrName>style.visibility</p:attrName>
                                        </p:attrNameLst>
                                      </p:cBhvr>
                                      <p:to>
                                        <p:strVal val="visible"/>
                                      </p:to>
                                    </p:set>
                                    <p:anim calcmode="lin" valueType="num">
                                      <p:cBhvr additive="base">
                                        <p:cTn id="20" dur="500" fill="hold"/>
                                        <p:tgtEl>
                                          <p:spTgt spid="9"/>
                                        </p:tgtEl>
                                        <p:attrNameLst>
                                          <p:attrName>ppt_x</p:attrName>
                                        </p:attrNameLst>
                                      </p:cBhvr>
                                      <p:tavLst>
                                        <p:tav tm="0">
                                          <p:val>
                                            <p:strVal val="1+#ppt_w/2"/>
                                          </p:val>
                                        </p:tav>
                                        <p:tav tm="100000">
                                          <p:val>
                                            <p:strVal val="#ppt_x"/>
                                          </p:val>
                                        </p:tav>
                                      </p:tavLst>
                                    </p:anim>
                                    <p:anim calcmode="lin" valueType="num">
                                      <p:cBhvr additive="base">
                                        <p:cTn id="21" dur="5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2" fill="hold" grpId="0" nodeType="clickEffect">
                                  <p:stCondLst>
                                    <p:cond delay="0"/>
                                  </p:stCondLst>
                                  <p:childTnLst>
                                    <p:set>
                                      <p:cBhvr>
                                        <p:cTn id="25" dur="1" fill="hold">
                                          <p:stCondLst>
                                            <p:cond delay="0"/>
                                          </p:stCondLst>
                                        </p:cTn>
                                        <p:tgtEl>
                                          <p:spTgt spid="10"/>
                                        </p:tgtEl>
                                        <p:attrNameLst>
                                          <p:attrName>style.visibility</p:attrName>
                                        </p:attrNameLst>
                                      </p:cBhvr>
                                      <p:to>
                                        <p:strVal val="visible"/>
                                      </p:to>
                                    </p:set>
                                    <p:anim calcmode="lin" valueType="num">
                                      <p:cBhvr additive="base">
                                        <p:cTn id="26" dur="500" fill="hold"/>
                                        <p:tgtEl>
                                          <p:spTgt spid="10"/>
                                        </p:tgtEl>
                                        <p:attrNameLst>
                                          <p:attrName>ppt_x</p:attrName>
                                        </p:attrNameLst>
                                      </p:cBhvr>
                                      <p:tavLst>
                                        <p:tav tm="0">
                                          <p:val>
                                            <p:strVal val="1+#ppt_w/2"/>
                                          </p:val>
                                        </p:tav>
                                        <p:tav tm="100000">
                                          <p:val>
                                            <p:strVal val="#ppt_x"/>
                                          </p:val>
                                        </p:tav>
                                      </p:tavLst>
                                    </p:anim>
                                    <p:anim calcmode="lin" valueType="num">
                                      <p:cBhvr additive="base">
                                        <p:cTn id="27" dur="5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2" fill="hold" grpId="0" nodeType="clickEffect">
                                  <p:stCondLst>
                                    <p:cond delay="0"/>
                                  </p:stCondLst>
                                  <p:childTnLst>
                                    <p:set>
                                      <p:cBhvr>
                                        <p:cTn id="31" dur="1" fill="hold">
                                          <p:stCondLst>
                                            <p:cond delay="0"/>
                                          </p:stCondLst>
                                        </p:cTn>
                                        <p:tgtEl>
                                          <p:spTgt spid="13"/>
                                        </p:tgtEl>
                                        <p:attrNameLst>
                                          <p:attrName>style.visibility</p:attrName>
                                        </p:attrNameLst>
                                      </p:cBhvr>
                                      <p:to>
                                        <p:strVal val="visible"/>
                                      </p:to>
                                    </p:set>
                                    <p:anim calcmode="lin" valueType="num">
                                      <p:cBhvr additive="base">
                                        <p:cTn id="32" dur="500" fill="hold"/>
                                        <p:tgtEl>
                                          <p:spTgt spid="13"/>
                                        </p:tgtEl>
                                        <p:attrNameLst>
                                          <p:attrName>ppt_x</p:attrName>
                                        </p:attrNameLst>
                                      </p:cBhvr>
                                      <p:tavLst>
                                        <p:tav tm="0">
                                          <p:val>
                                            <p:strVal val="1+#ppt_w/2"/>
                                          </p:val>
                                        </p:tav>
                                        <p:tav tm="100000">
                                          <p:val>
                                            <p:strVal val="#ppt_x"/>
                                          </p:val>
                                        </p:tav>
                                      </p:tavLst>
                                    </p:anim>
                                    <p:anim calcmode="lin" valueType="num">
                                      <p:cBhvr additive="base">
                                        <p:cTn id="33" dur="500" fill="hold"/>
                                        <p:tgtEl>
                                          <p:spTgt spid="13"/>
                                        </p:tgtEl>
                                        <p:attrNameLst>
                                          <p:attrName>ppt_y</p:attrName>
                                        </p:attrNameLst>
                                      </p:cBhvr>
                                      <p:tavLst>
                                        <p:tav tm="0">
                                          <p:val>
                                            <p:strVal val="#ppt_y"/>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2" fill="hold" grpId="0" nodeType="clickEffect">
                                  <p:stCondLst>
                                    <p:cond delay="0"/>
                                  </p:stCondLst>
                                  <p:childTnLst>
                                    <p:set>
                                      <p:cBhvr>
                                        <p:cTn id="37" dur="1" fill="hold">
                                          <p:stCondLst>
                                            <p:cond delay="0"/>
                                          </p:stCondLst>
                                        </p:cTn>
                                        <p:tgtEl>
                                          <p:spTgt spid="17"/>
                                        </p:tgtEl>
                                        <p:attrNameLst>
                                          <p:attrName>style.visibility</p:attrName>
                                        </p:attrNameLst>
                                      </p:cBhvr>
                                      <p:to>
                                        <p:strVal val="visible"/>
                                      </p:to>
                                    </p:set>
                                    <p:anim calcmode="lin" valueType="num">
                                      <p:cBhvr additive="base">
                                        <p:cTn id="38" dur="500" fill="hold"/>
                                        <p:tgtEl>
                                          <p:spTgt spid="17"/>
                                        </p:tgtEl>
                                        <p:attrNameLst>
                                          <p:attrName>ppt_x</p:attrName>
                                        </p:attrNameLst>
                                      </p:cBhvr>
                                      <p:tavLst>
                                        <p:tav tm="0">
                                          <p:val>
                                            <p:strVal val="1+#ppt_w/2"/>
                                          </p:val>
                                        </p:tav>
                                        <p:tav tm="100000">
                                          <p:val>
                                            <p:strVal val="#ppt_x"/>
                                          </p:val>
                                        </p:tav>
                                      </p:tavLst>
                                    </p:anim>
                                    <p:anim calcmode="lin" valueType="num">
                                      <p:cBhvr additive="base">
                                        <p:cTn id="39" dur="500" fill="hold"/>
                                        <p:tgtEl>
                                          <p:spTgt spid="17"/>
                                        </p:tgtEl>
                                        <p:attrNameLst>
                                          <p:attrName>ppt_y</p:attrName>
                                        </p:attrNameLst>
                                      </p:cBhvr>
                                      <p:tavLst>
                                        <p:tav tm="0">
                                          <p:val>
                                            <p:strVal val="#ppt_y"/>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2" fill="hold" grpId="0" nodeType="clickEffect">
                                  <p:stCondLst>
                                    <p:cond delay="0"/>
                                  </p:stCondLst>
                                  <p:childTnLst>
                                    <p:set>
                                      <p:cBhvr>
                                        <p:cTn id="43" dur="1" fill="hold">
                                          <p:stCondLst>
                                            <p:cond delay="0"/>
                                          </p:stCondLst>
                                        </p:cTn>
                                        <p:tgtEl>
                                          <p:spTgt spid="18"/>
                                        </p:tgtEl>
                                        <p:attrNameLst>
                                          <p:attrName>style.visibility</p:attrName>
                                        </p:attrNameLst>
                                      </p:cBhvr>
                                      <p:to>
                                        <p:strVal val="visible"/>
                                      </p:to>
                                    </p:set>
                                    <p:anim calcmode="lin" valueType="num">
                                      <p:cBhvr additive="base">
                                        <p:cTn id="44" dur="500" fill="hold"/>
                                        <p:tgtEl>
                                          <p:spTgt spid="18"/>
                                        </p:tgtEl>
                                        <p:attrNameLst>
                                          <p:attrName>ppt_x</p:attrName>
                                        </p:attrNameLst>
                                      </p:cBhvr>
                                      <p:tavLst>
                                        <p:tav tm="0">
                                          <p:val>
                                            <p:strVal val="1+#ppt_w/2"/>
                                          </p:val>
                                        </p:tav>
                                        <p:tav tm="100000">
                                          <p:val>
                                            <p:strVal val="#ppt_x"/>
                                          </p:val>
                                        </p:tav>
                                      </p:tavLst>
                                    </p:anim>
                                    <p:anim calcmode="lin" valueType="num">
                                      <p:cBhvr additive="base">
                                        <p:cTn id="45" dur="500" fill="hold"/>
                                        <p:tgtEl>
                                          <p:spTgt spid="18"/>
                                        </p:tgtEl>
                                        <p:attrNameLst>
                                          <p:attrName>ppt_y</p:attrName>
                                        </p:attrNameLst>
                                      </p:cBhvr>
                                      <p:tavLst>
                                        <p:tav tm="0">
                                          <p:val>
                                            <p:strVal val="#ppt_y"/>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2" presetClass="entr" presetSubtype="2" fill="hold" grpId="0" nodeType="clickEffect">
                                  <p:stCondLst>
                                    <p:cond delay="0"/>
                                  </p:stCondLst>
                                  <p:childTnLst>
                                    <p:set>
                                      <p:cBhvr>
                                        <p:cTn id="49" dur="1" fill="hold">
                                          <p:stCondLst>
                                            <p:cond delay="0"/>
                                          </p:stCondLst>
                                        </p:cTn>
                                        <p:tgtEl>
                                          <p:spTgt spid="14"/>
                                        </p:tgtEl>
                                        <p:attrNameLst>
                                          <p:attrName>style.visibility</p:attrName>
                                        </p:attrNameLst>
                                      </p:cBhvr>
                                      <p:to>
                                        <p:strVal val="visible"/>
                                      </p:to>
                                    </p:set>
                                    <p:anim calcmode="lin" valueType="num">
                                      <p:cBhvr additive="base">
                                        <p:cTn id="50" dur="500" fill="hold"/>
                                        <p:tgtEl>
                                          <p:spTgt spid="14"/>
                                        </p:tgtEl>
                                        <p:attrNameLst>
                                          <p:attrName>ppt_x</p:attrName>
                                        </p:attrNameLst>
                                      </p:cBhvr>
                                      <p:tavLst>
                                        <p:tav tm="0">
                                          <p:val>
                                            <p:strVal val="1+#ppt_w/2"/>
                                          </p:val>
                                        </p:tav>
                                        <p:tav tm="100000">
                                          <p:val>
                                            <p:strVal val="#ppt_x"/>
                                          </p:val>
                                        </p:tav>
                                      </p:tavLst>
                                    </p:anim>
                                    <p:anim calcmode="lin" valueType="num">
                                      <p:cBhvr additive="base">
                                        <p:cTn id="51" dur="500" fill="hold"/>
                                        <p:tgtEl>
                                          <p:spTgt spid="14"/>
                                        </p:tgtEl>
                                        <p:attrNameLst>
                                          <p:attrName>ppt_y</p:attrName>
                                        </p:attrNameLst>
                                      </p:cBhvr>
                                      <p:tavLst>
                                        <p:tav tm="0">
                                          <p:val>
                                            <p:strVal val="#ppt_y"/>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2" presetClass="entr" presetSubtype="2" fill="hold" grpId="0" nodeType="clickEffect">
                                  <p:stCondLst>
                                    <p:cond delay="0"/>
                                  </p:stCondLst>
                                  <p:childTnLst>
                                    <p:set>
                                      <p:cBhvr>
                                        <p:cTn id="55" dur="1" fill="hold">
                                          <p:stCondLst>
                                            <p:cond delay="0"/>
                                          </p:stCondLst>
                                        </p:cTn>
                                        <p:tgtEl>
                                          <p:spTgt spid="19"/>
                                        </p:tgtEl>
                                        <p:attrNameLst>
                                          <p:attrName>style.visibility</p:attrName>
                                        </p:attrNameLst>
                                      </p:cBhvr>
                                      <p:to>
                                        <p:strVal val="visible"/>
                                      </p:to>
                                    </p:set>
                                    <p:anim calcmode="lin" valueType="num">
                                      <p:cBhvr additive="base">
                                        <p:cTn id="56" dur="500" fill="hold"/>
                                        <p:tgtEl>
                                          <p:spTgt spid="19"/>
                                        </p:tgtEl>
                                        <p:attrNameLst>
                                          <p:attrName>ppt_x</p:attrName>
                                        </p:attrNameLst>
                                      </p:cBhvr>
                                      <p:tavLst>
                                        <p:tav tm="0">
                                          <p:val>
                                            <p:strVal val="1+#ppt_w/2"/>
                                          </p:val>
                                        </p:tav>
                                        <p:tav tm="100000">
                                          <p:val>
                                            <p:strVal val="#ppt_x"/>
                                          </p:val>
                                        </p:tav>
                                      </p:tavLst>
                                    </p:anim>
                                    <p:anim calcmode="lin" valueType="num">
                                      <p:cBhvr additive="base">
                                        <p:cTn id="57" dur="500" fill="hold"/>
                                        <p:tgtEl>
                                          <p:spTgt spid="1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9" grpId="0" animBg="1"/>
      <p:bldP spid="10" grpId="0" animBg="1"/>
      <p:bldP spid="14" grpId="0" animBg="1"/>
      <p:bldP spid="8" grpId="0" animBg="1"/>
      <p:bldP spid="13" grpId="0" animBg="1"/>
      <p:bldP spid="17" grpId="0" animBg="1"/>
      <p:bldP spid="18" grpId="0" animBg="1"/>
      <p:bldP spid="19"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3"/>
          <p:cNvSpPr txBox="1">
            <a:spLocks/>
          </p:cNvSpPr>
          <p:nvPr/>
        </p:nvSpPr>
        <p:spPr>
          <a:xfrm>
            <a:off x="76200" y="76200"/>
            <a:ext cx="8991600" cy="1143000"/>
          </a:xfrm>
          <a:prstGeom prst="rect">
            <a:avLst/>
          </a:prstGeom>
          <a:blipFill>
            <a:blip r:embed="rId2"/>
            <a:tile tx="0" ty="0" sx="100000" sy="100000" flip="none" algn="tl"/>
          </a:blipFill>
        </p:spPr>
        <p:txBody>
          <a:bodyPr vert="horz" lIns="91440" tIns="45720" rIns="91440" bIns="45720" rtlCol="0">
            <a:noAutofit/>
          </a:bodyPr>
          <a:lstStyle/>
          <a:p>
            <a:pPr algn="ctr"/>
            <a:r>
              <a:rPr lang="en-US" sz="3200" b="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“EVERY HEART WITHOUT CHRIST IS A MISSION FIELD.</a:t>
            </a:r>
            <a:endParaRPr lang="en-US" sz="3200" b="1" dirty="0">
              <a:solidFill>
                <a:schemeClr val="bg1"/>
              </a:solidFill>
              <a:effectLst>
                <a:outerShdw blurRad="38100" dist="38100" dir="2700000" algn="tl">
                  <a:srgbClr val="000000">
                    <a:alpha val="43137"/>
                  </a:srgbClr>
                </a:outerShdw>
              </a:effectLst>
              <a:latin typeface="Arial" pitchFamily="34" charset="0"/>
              <a:cs typeface="Arial" pitchFamily="34" charset="0"/>
            </a:endParaRPr>
          </a:p>
        </p:txBody>
      </p:sp>
      <p:sp>
        <p:nvSpPr>
          <p:cNvPr id="6" name="Subtitle 3"/>
          <p:cNvSpPr txBox="1">
            <a:spLocks/>
          </p:cNvSpPr>
          <p:nvPr/>
        </p:nvSpPr>
        <p:spPr>
          <a:xfrm>
            <a:off x="76200" y="1219200"/>
            <a:ext cx="8991600" cy="1143000"/>
          </a:xfrm>
          <a:prstGeom prst="rect">
            <a:avLst/>
          </a:prstGeom>
          <a:blipFill>
            <a:blip r:embed="rId2"/>
            <a:tile tx="0" ty="0" sx="100000" sy="100000" flip="none" algn="tl"/>
          </a:blipFill>
        </p:spPr>
        <p:txBody>
          <a:bodyPr vert="horz" lIns="91440" tIns="45720" rIns="91440" bIns="45720" rtlCol="0">
            <a:noAutofit/>
          </a:bodyPr>
          <a:lstStyle/>
          <a:p>
            <a:pPr algn="ctr"/>
            <a:r>
              <a:rPr lang="en-US" sz="3200" b="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EVERY HEART WITH CHRIST </a:t>
            </a:r>
          </a:p>
          <a:p>
            <a:pPr algn="ctr"/>
            <a:r>
              <a:rPr lang="en-US" sz="3200" b="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IS A MISSIONARY.” </a:t>
            </a:r>
            <a:r>
              <a:rPr lang="en-US" sz="3200" b="1" i="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(OR SHOULD BE)</a:t>
            </a:r>
            <a:r>
              <a:rPr lang="en-US" sz="3200" b="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 </a:t>
            </a:r>
            <a:endParaRPr lang="en-US" sz="3200" b="1" dirty="0">
              <a:solidFill>
                <a:schemeClr val="bg1"/>
              </a:solidFill>
              <a:effectLst>
                <a:outerShdw blurRad="38100" dist="38100" dir="2700000" algn="tl">
                  <a:srgbClr val="000000">
                    <a:alpha val="43137"/>
                  </a:srgbClr>
                </a:outerShdw>
              </a:effectLst>
              <a:latin typeface="Arial" pitchFamily="34" charset="0"/>
              <a:cs typeface="Arial" pitchFamily="34" charset="0"/>
            </a:endParaRPr>
          </a:p>
        </p:txBody>
      </p:sp>
      <p:sp>
        <p:nvSpPr>
          <p:cNvPr id="7" name="Subtitle 3"/>
          <p:cNvSpPr txBox="1">
            <a:spLocks/>
          </p:cNvSpPr>
          <p:nvPr/>
        </p:nvSpPr>
        <p:spPr>
          <a:xfrm>
            <a:off x="76200" y="2438400"/>
            <a:ext cx="8991600" cy="990600"/>
          </a:xfrm>
          <a:prstGeom prst="rect">
            <a:avLst/>
          </a:prstGeom>
          <a:solidFill>
            <a:schemeClr val="tx2">
              <a:lumMod val="75000"/>
            </a:schemeClr>
          </a:solidFill>
        </p:spPr>
        <p:txBody>
          <a:bodyPr vert="horz" lIns="91440" tIns="45720" rIns="91440" bIns="45720" rtlCol="0">
            <a:noAutofit/>
          </a:bodyPr>
          <a:lstStyle/>
          <a:p>
            <a:pPr algn="ctr"/>
            <a:r>
              <a:rPr lang="en-US" sz="3200" b="1" dirty="0" smtClean="0">
                <a:solidFill>
                  <a:schemeClr val="bg1"/>
                </a:solidFill>
                <a:latin typeface="Arial" pitchFamily="34" charset="0"/>
                <a:cs typeface="Arial" pitchFamily="34" charset="0"/>
              </a:rPr>
              <a:t>ARE YOU A MISSION FIELD?</a:t>
            </a:r>
          </a:p>
          <a:p>
            <a:pPr algn="ctr"/>
            <a:r>
              <a:rPr lang="en-US" sz="2800" b="1" dirty="0" smtClean="0">
                <a:solidFill>
                  <a:srgbClr val="FFFF00"/>
                </a:solidFill>
                <a:latin typeface="Arial" pitchFamily="34" charset="0"/>
                <a:cs typeface="Arial" pitchFamily="34" charset="0"/>
              </a:rPr>
              <a:t>(ARE YOU 100% SURE OF GOING TO HEAVEN)</a:t>
            </a:r>
          </a:p>
          <a:p>
            <a:pPr algn="ctr"/>
            <a:endParaRPr lang="en-US" sz="2800" b="1" dirty="0">
              <a:solidFill>
                <a:srgbClr val="FFFF00"/>
              </a:solidFill>
              <a:latin typeface="Arial" pitchFamily="34" charset="0"/>
              <a:cs typeface="Arial" pitchFamily="34" charset="0"/>
            </a:endParaRPr>
          </a:p>
        </p:txBody>
      </p:sp>
      <p:sp>
        <p:nvSpPr>
          <p:cNvPr id="8" name="Subtitle 3"/>
          <p:cNvSpPr txBox="1">
            <a:spLocks/>
          </p:cNvSpPr>
          <p:nvPr/>
        </p:nvSpPr>
        <p:spPr>
          <a:xfrm>
            <a:off x="76200" y="3581400"/>
            <a:ext cx="8991600" cy="1524000"/>
          </a:xfrm>
          <a:prstGeom prst="rect">
            <a:avLst/>
          </a:prstGeom>
          <a:solidFill>
            <a:schemeClr val="tx2">
              <a:lumMod val="75000"/>
            </a:schemeClr>
          </a:solidFill>
        </p:spPr>
        <p:txBody>
          <a:bodyPr vert="horz" lIns="91440" tIns="45720" rIns="91440" bIns="45720" rtlCol="0">
            <a:noAutofit/>
          </a:bodyPr>
          <a:lstStyle/>
          <a:p>
            <a:pPr algn="ctr"/>
            <a:r>
              <a:rPr lang="en-US" sz="3200" b="1" dirty="0" smtClean="0">
                <a:solidFill>
                  <a:schemeClr val="bg1"/>
                </a:solidFill>
                <a:latin typeface="Arial" pitchFamily="34" charset="0"/>
                <a:cs typeface="Arial" pitchFamily="34" charset="0"/>
              </a:rPr>
              <a:t>OR</a:t>
            </a:r>
          </a:p>
          <a:p>
            <a:pPr algn="ctr"/>
            <a:r>
              <a:rPr lang="en-US" sz="3200" b="1" dirty="0" smtClean="0">
                <a:solidFill>
                  <a:schemeClr val="bg1"/>
                </a:solidFill>
                <a:latin typeface="Arial" pitchFamily="34" charset="0"/>
                <a:cs typeface="Arial" pitchFamily="34" charset="0"/>
              </a:rPr>
              <a:t>ARE YOU A REAL MISSIONARY?</a:t>
            </a:r>
          </a:p>
          <a:p>
            <a:pPr algn="ctr"/>
            <a:r>
              <a:rPr lang="en-US" sz="2800" b="1" dirty="0" smtClean="0">
                <a:solidFill>
                  <a:srgbClr val="FFFF00"/>
                </a:solidFill>
                <a:latin typeface="Arial" pitchFamily="34" charset="0"/>
                <a:cs typeface="Arial" pitchFamily="34" charset="0"/>
              </a:rPr>
              <a:t>(A WITNESS FOR JESUS CHRIST)</a:t>
            </a:r>
            <a:endParaRPr lang="en-US" sz="2800" b="1" dirty="0">
              <a:solidFill>
                <a:srgbClr val="FFFF00"/>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1+#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1+#ppt_w/2"/>
                                          </p:val>
                                        </p:tav>
                                        <p:tav tm="100000">
                                          <p:val>
                                            <p:strVal val="#ppt_x"/>
                                          </p:val>
                                        </p:tav>
                                      </p:tavLst>
                                    </p:anim>
                                    <p:anim calcmode="lin" valueType="num">
                                      <p:cBhvr additive="base">
                                        <p:cTn id="14"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1+#ppt_w/2"/>
                                          </p:val>
                                        </p:tav>
                                        <p:tav tm="100000">
                                          <p:val>
                                            <p:strVal val="#ppt_x"/>
                                          </p:val>
                                        </p:tav>
                                      </p:tavLst>
                                    </p:anim>
                                    <p:anim calcmode="lin" valueType="num">
                                      <p:cBhvr additive="base">
                                        <p:cTn id="20"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1+#ppt_w/2"/>
                                          </p:val>
                                        </p:tav>
                                        <p:tav tm="100000">
                                          <p:val>
                                            <p:strVal val="#ppt_x"/>
                                          </p:val>
                                        </p:tav>
                                      </p:tavLst>
                                    </p:anim>
                                    <p:anim calcmode="lin" valueType="num">
                                      <p:cBhvr additive="base">
                                        <p:cTn id="26" dur="500" fill="hold"/>
                                        <p:tgtEl>
                                          <p:spTgt spid="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3"/>
          <p:cNvSpPr txBox="1">
            <a:spLocks/>
          </p:cNvSpPr>
          <p:nvPr/>
        </p:nvSpPr>
        <p:spPr>
          <a:xfrm>
            <a:off x="76200" y="76200"/>
            <a:ext cx="8915400" cy="2057400"/>
          </a:xfrm>
          <a:prstGeom prst="rect">
            <a:avLst/>
          </a:prstGeom>
          <a:blipFill>
            <a:blip r:embed="rId2"/>
            <a:tile tx="0" ty="0" sx="100000" sy="100000" flip="none" algn="tl"/>
          </a:blipFill>
        </p:spPr>
        <p:txBody>
          <a:bodyPr vert="horz" lIns="91440" tIns="45720" rIns="91440" bIns="45720" rtlCol="0">
            <a:noAutofit/>
          </a:bodyPr>
          <a:lstStyle/>
          <a:p>
            <a:pPr algn="ctr"/>
            <a:r>
              <a:rPr lang="en-US" sz="3200" b="1" dirty="0" smtClean="0">
                <a:solidFill>
                  <a:schemeClr val="bg1"/>
                </a:solidFill>
                <a:effectLst>
                  <a:outerShdw blurRad="38100" dist="38100" dir="2700000" algn="tl">
                    <a:srgbClr val="000000">
                      <a:alpha val="43137"/>
                    </a:srgbClr>
                  </a:outerShdw>
                </a:effectLst>
                <a:latin typeface="Arial Black" pitchFamily="34" charset="0"/>
                <a:cs typeface="Arial" pitchFamily="34" charset="0"/>
              </a:rPr>
              <a:t>“</a:t>
            </a:r>
            <a:r>
              <a:rPr lang="en-US" sz="3200" dirty="0" smtClean="0">
                <a:solidFill>
                  <a:schemeClr val="bg1"/>
                </a:solidFill>
                <a:latin typeface="Arial Black" pitchFamily="34" charset="0"/>
              </a:rPr>
              <a:t>But </a:t>
            </a:r>
            <a:r>
              <a:rPr lang="en-US" sz="3200" dirty="0" smtClean="0">
                <a:solidFill>
                  <a:srgbClr val="FFFF00"/>
                </a:solidFill>
                <a:latin typeface="Arial Black" pitchFamily="34" charset="0"/>
              </a:rPr>
              <a:t>seek ye first the kingdom of God</a:t>
            </a:r>
            <a:r>
              <a:rPr lang="en-US" sz="3200" dirty="0" smtClean="0">
                <a:solidFill>
                  <a:schemeClr val="bg1"/>
                </a:solidFill>
                <a:latin typeface="Arial Black" pitchFamily="34" charset="0"/>
              </a:rPr>
              <a:t>, and his righteousness; and all these things shall be added unto you</a:t>
            </a:r>
            <a:r>
              <a:rPr lang="en-US" sz="3200" b="1" dirty="0" smtClean="0">
                <a:solidFill>
                  <a:schemeClr val="bg1"/>
                </a:solidFill>
                <a:effectLst>
                  <a:outerShdw blurRad="38100" dist="38100" dir="2700000" algn="tl">
                    <a:srgbClr val="000000">
                      <a:alpha val="43137"/>
                    </a:srgbClr>
                  </a:outerShdw>
                </a:effectLst>
                <a:latin typeface="Arial Black" pitchFamily="34" charset="0"/>
                <a:cs typeface="Arial" pitchFamily="34" charset="0"/>
              </a:rPr>
              <a:t>.” </a:t>
            </a:r>
          </a:p>
          <a:p>
            <a:pPr algn="ctr"/>
            <a:r>
              <a:rPr lang="en-US" sz="3200" b="1" dirty="0" smtClean="0">
                <a:solidFill>
                  <a:schemeClr val="bg1"/>
                </a:solidFill>
                <a:effectLst>
                  <a:outerShdw blurRad="38100" dist="38100" dir="2700000" algn="tl">
                    <a:srgbClr val="000000">
                      <a:alpha val="43137"/>
                    </a:srgbClr>
                  </a:outerShdw>
                </a:effectLst>
                <a:latin typeface="Arial Black" pitchFamily="34" charset="0"/>
                <a:cs typeface="Arial" pitchFamily="34" charset="0"/>
              </a:rPr>
              <a:t>MAT. 6:33</a:t>
            </a:r>
            <a:endParaRPr lang="en-US" sz="3200" b="1" dirty="0">
              <a:solidFill>
                <a:schemeClr val="bg1"/>
              </a:solidFill>
              <a:effectLst>
                <a:outerShdw blurRad="38100" dist="38100" dir="2700000" algn="tl">
                  <a:srgbClr val="000000">
                    <a:alpha val="43137"/>
                  </a:srgbClr>
                </a:outerShdw>
              </a:effectLst>
              <a:latin typeface="Arial Black" pitchFamily="34" charset="0"/>
              <a:cs typeface="Arial" pitchFamily="34" charset="0"/>
            </a:endParaRPr>
          </a:p>
        </p:txBody>
      </p:sp>
      <p:sp>
        <p:nvSpPr>
          <p:cNvPr id="6" name="Subtitle 3"/>
          <p:cNvSpPr txBox="1">
            <a:spLocks/>
          </p:cNvSpPr>
          <p:nvPr/>
        </p:nvSpPr>
        <p:spPr>
          <a:xfrm>
            <a:off x="76200" y="2362200"/>
            <a:ext cx="8991600" cy="609600"/>
          </a:xfrm>
          <a:prstGeom prst="rect">
            <a:avLst/>
          </a:prstGeom>
          <a:blipFill>
            <a:blip r:embed="rId2"/>
            <a:tile tx="0" ty="0" sx="100000" sy="100000" flip="none" algn="tl"/>
          </a:blipFill>
        </p:spPr>
        <p:txBody>
          <a:bodyPr vert="horz" lIns="91440" tIns="45720" rIns="91440" bIns="45720" rtlCol="0">
            <a:noAutofit/>
          </a:bodyPr>
          <a:lstStyle/>
          <a:p>
            <a:pPr algn="ctr"/>
            <a:r>
              <a:rPr lang="en-US" sz="3200" b="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KEEP YOUR </a:t>
            </a:r>
            <a:r>
              <a:rPr lang="en-US" sz="3200" b="1" dirty="0" smtClean="0">
                <a:solidFill>
                  <a:srgbClr val="FFFF00"/>
                </a:solidFill>
                <a:effectLst>
                  <a:outerShdw blurRad="38100" dist="38100" dir="2700000" algn="tl">
                    <a:srgbClr val="000000">
                      <a:alpha val="43137"/>
                    </a:srgbClr>
                  </a:outerShdw>
                </a:effectLst>
                <a:latin typeface="Arial" pitchFamily="34" charset="0"/>
                <a:cs typeface="Arial" pitchFamily="34" charset="0"/>
              </a:rPr>
              <a:t>MAIN PURPOSE </a:t>
            </a:r>
            <a:r>
              <a:rPr lang="en-US" sz="3200" b="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FIRST</a:t>
            </a:r>
            <a:endParaRPr lang="en-US" sz="3200" b="1" dirty="0">
              <a:solidFill>
                <a:schemeClr val="bg1"/>
              </a:solidFill>
              <a:effectLst>
                <a:outerShdw blurRad="38100" dist="38100" dir="2700000" algn="tl">
                  <a:srgbClr val="000000">
                    <a:alpha val="43137"/>
                  </a:srgbClr>
                </a:outerShdw>
              </a:effectLst>
              <a:latin typeface="Arial" pitchFamily="34" charset="0"/>
              <a:cs typeface="Arial" pitchFamily="34" charset="0"/>
            </a:endParaRPr>
          </a:p>
        </p:txBody>
      </p:sp>
      <p:sp>
        <p:nvSpPr>
          <p:cNvPr id="7" name="Subtitle 3"/>
          <p:cNvSpPr txBox="1">
            <a:spLocks/>
          </p:cNvSpPr>
          <p:nvPr/>
        </p:nvSpPr>
        <p:spPr>
          <a:xfrm>
            <a:off x="76200" y="4343400"/>
            <a:ext cx="8991600" cy="838200"/>
          </a:xfrm>
          <a:prstGeom prst="rect">
            <a:avLst/>
          </a:prstGeom>
          <a:solidFill>
            <a:schemeClr val="tx2">
              <a:lumMod val="75000"/>
            </a:schemeClr>
          </a:solidFill>
        </p:spPr>
        <p:txBody>
          <a:bodyPr vert="horz" lIns="91440" tIns="45720" rIns="91440" bIns="45720" rtlCol="0">
            <a:noAutofit/>
          </a:bodyPr>
          <a:lstStyle/>
          <a:p>
            <a:pPr algn="ctr"/>
            <a:r>
              <a:rPr lang="en-US" sz="4400" b="1" dirty="0" smtClean="0">
                <a:solidFill>
                  <a:schemeClr val="bg1"/>
                </a:solidFill>
                <a:latin typeface="Arial" pitchFamily="34" charset="0"/>
                <a:cs typeface="Arial" pitchFamily="34" charset="0"/>
              </a:rPr>
              <a:t>THANK YOU FOR LISTENING</a:t>
            </a:r>
            <a:endParaRPr lang="en-US" sz="4000" b="1" dirty="0">
              <a:solidFill>
                <a:srgbClr val="FFFF00"/>
              </a:solidFill>
              <a:latin typeface="Arial" pitchFamily="34" charset="0"/>
              <a:cs typeface="Arial" pitchFamily="34" charset="0"/>
            </a:endParaRPr>
          </a:p>
        </p:txBody>
      </p:sp>
      <p:sp>
        <p:nvSpPr>
          <p:cNvPr id="8" name="Subtitle 3"/>
          <p:cNvSpPr txBox="1">
            <a:spLocks/>
          </p:cNvSpPr>
          <p:nvPr/>
        </p:nvSpPr>
        <p:spPr>
          <a:xfrm>
            <a:off x="76200" y="3200400"/>
            <a:ext cx="8991600" cy="609600"/>
          </a:xfrm>
          <a:prstGeom prst="rect">
            <a:avLst/>
          </a:prstGeom>
          <a:blipFill>
            <a:blip r:embed="rId2"/>
            <a:tile tx="0" ty="0" sx="100000" sy="100000" flip="none" algn="tl"/>
          </a:blipFill>
        </p:spPr>
        <p:txBody>
          <a:bodyPr vert="horz" lIns="91440" tIns="45720" rIns="91440" bIns="45720" rtlCol="0">
            <a:noAutofit/>
          </a:bodyPr>
          <a:lstStyle/>
          <a:p>
            <a:pPr algn="ctr"/>
            <a:r>
              <a:rPr lang="en-US" sz="3200" b="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DON’T MISS YOUR </a:t>
            </a:r>
            <a:r>
              <a:rPr lang="en-US" sz="3200" b="1" dirty="0" smtClean="0">
                <a:solidFill>
                  <a:srgbClr val="FFFF00"/>
                </a:solidFill>
                <a:effectLst>
                  <a:outerShdw blurRad="38100" dist="38100" dir="2700000" algn="tl">
                    <a:srgbClr val="000000">
                      <a:alpha val="43137"/>
                    </a:srgbClr>
                  </a:outerShdw>
                </a:effectLst>
                <a:latin typeface="Arial" pitchFamily="34" charset="0"/>
                <a:cs typeface="Arial" pitchFamily="34" charset="0"/>
              </a:rPr>
              <a:t>MAIN PURPOSE </a:t>
            </a:r>
            <a:r>
              <a:rPr lang="en-US" sz="3200" b="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IN LIFE</a:t>
            </a:r>
            <a:endParaRPr lang="en-US" sz="3200" b="1" dirty="0">
              <a:solidFill>
                <a:schemeClr val="bg1"/>
              </a:solidFill>
              <a:effectLst>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1+#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1+#ppt_w/2"/>
                                          </p:val>
                                        </p:tav>
                                        <p:tav tm="100000">
                                          <p:val>
                                            <p:strVal val="#ppt_x"/>
                                          </p:val>
                                        </p:tav>
                                      </p:tavLst>
                                    </p:anim>
                                    <p:anim calcmode="lin" valueType="num">
                                      <p:cBhvr additive="base">
                                        <p:cTn id="14"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1+#ppt_w/2"/>
                                          </p:val>
                                        </p:tav>
                                        <p:tav tm="100000">
                                          <p:val>
                                            <p:strVal val="#ppt_x"/>
                                          </p:val>
                                        </p:tav>
                                      </p:tavLst>
                                    </p:anim>
                                    <p:anim calcmode="lin" valueType="num">
                                      <p:cBhvr additive="base">
                                        <p:cTn id="20" dur="5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1+#ppt_w/2"/>
                                          </p:val>
                                        </p:tav>
                                        <p:tav tm="100000">
                                          <p:val>
                                            <p:strVal val="#ppt_x"/>
                                          </p:val>
                                        </p:tav>
                                      </p:tavLst>
                                    </p:anim>
                                    <p:anim calcmode="lin" valueType="num">
                                      <p:cBhvr additive="base">
                                        <p:cTn id="26" dur="50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52400"/>
            <a:ext cx="8229600" cy="3505200"/>
          </a:xfrm>
        </p:spPr>
        <p:txBody>
          <a:bodyPr>
            <a:normAutofit fontScale="92500"/>
          </a:bodyPr>
          <a:lstStyle/>
          <a:p>
            <a:pPr algn="ctr">
              <a:buNone/>
            </a:pPr>
            <a:r>
              <a:rPr lang="en-US" dirty="0" smtClean="0">
                <a:latin typeface="Arial Black" pitchFamily="34" charset="0"/>
              </a:rPr>
              <a:t>Our Bible Institutes in the Philippines, at the begging in 1982, spent some time and wrote up a “Mission Statement” to let our teachers, students and people know our goals, what we wanted to achieve, our values, standards and philosophies.</a:t>
            </a:r>
            <a:endParaRPr lang="en-US" dirty="0">
              <a:latin typeface="Arial Black" pitchFamily="34" charset="0"/>
            </a:endParaRPr>
          </a:p>
        </p:txBody>
      </p:sp>
      <p:sp>
        <p:nvSpPr>
          <p:cNvPr id="6" name="Subtitle 3"/>
          <p:cNvSpPr txBox="1">
            <a:spLocks/>
          </p:cNvSpPr>
          <p:nvPr/>
        </p:nvSpPr>
        <p:spPr>
          <a:xfrm>
            <a:off x="76200" y="3657600"/>
            <a:ext cx="8991600" cy="1752600"/>
          </a:xfrm>
          <a:prstGeom prst="rect">
            <a:avLst/>
          </a:prstGeom>
          <a:blipFill>
            <a:blip r:embed="rId2"/>
            <a:tile tx="0" ty="0" sx="100000" sy="100000" flip="none" algn="tl"/>
          </a:blipFill>
        </p:spPr>
        <p:txBody>
          <a:bodyPr vert="horz" lIns="91440" tIns="45720" rIns="91440" bIns="45720" rtlCol="0">
            <a:noAutofit/>
          </a:bodyPr>
          <a:lstStyle/>
          <a:p>
            <a:pPr algn="ctr"/>
            <a:r>
              <a:rPr lang="en-US" sz="3600" b="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In short,</a:t>
            </a:r>
          </a:p>
          <a:p>
            <a:pPr algn="ctr"/>
            <a:r>
              <a:rPr lang="en-US" sz="3600" b="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WHAT WAS THE </a:t>
            </a:r>
            <a:r>
              <a:rPr lang="en-US" sz="3600" b="1" dirty="0" smtClean="0">
                <a:solidFill>
                  <a:srgbClr val="FFFF00"/>
                </a:solidFill>
                <a:effectLst>
                  <a:outerShdw blurRad="38100" dist="38100" dir="2700000" algn="tl">
                    <a:srgbClr val="000000">
                      <a:alpha val="43137"/>
                    </a:srgbClr>
                  </a:outerShdw>
                </a:effectLst>
                <a:latin typeface="Arial" pitchFamily="34" charset="0"/>
                <a:cs typeface="Arial" pitchFamily="34" charset="0"/>
              </a:rPr>
              <a:t>MAIN PURPOSE </a:t>
            </a:r>
            <a:r>
              <a:rPr lang="en-US" sz="3600" b="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OF OUR BIBLE INSTITUTES?</a:t>
            </a:r>
          </a:p>
          <a:p>
            <a:pPr algn="ctr"/>
            <a:endParaRPr lang="en-US" sz="3600" b="1" dirty="0">
              <a:solidFill>
                <a:schemeClr val="bg1"/>
              </a:solidFill>
              <a:effectLst>
                <a:outerShdw blurRad="38100" dist="38100" dir="2700000" algn="tl">
                  <a:srgbClr val="000000">
                    <a:alpha val="43137"/>
                  </a:srgbClr>
                </a:outerShdw>
              </a:effectLst>
              <a:latin typeface="Arial" pitchFamily="34" charset="0"/>
              <a:cs typeface="Arial" pitchFamily="34" charset="0"/>
            </a:endParaRPr>
          </a:p>
        </p:txBody>
      </p:sp>
      <p:sp>
        <p:nvSpPr>
          <p:cNvPr id="7" name="Subtitle 3"/>
          <p:cNvSpPr txBox="1">
            <a:spLocks/>
          </p:cNvSpPr>
          <p:nvPr/>
        </p:nvSpPr>
        <p:spPr>
          <a:xfrm>
            <a:off x="76200" y="5410200"/>
            <a:ext cx="8991600" cy="1295400"/>
          </a:xfrm>
          <a:prstGeom prst="rect">
            <a:avLst/>
          </a:prstGeom>
          <a:blipFill>
            <a:blip r:embed="rId2"/>
            <a:tile tx="0" ty="0" sx="100000" sy="100000" flip="none" algn="tl"/>
          </a:blipFill>
        </p:spPr>
        <p:txBody>
          <a:bodyPr vert="horz" lIns="91440" tIns="45720" rIns="91440" bIns="45720" rtlCol="0">
            <a:noAutofit/>
          </a:bodyPr>
          <a:lstStyle/>
          <a:p>
            <a:pPr algn="ctr"/>
            <a:r>
              <a:rPr lang="en-US" sz="3600" b="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They were to train men and women</a:t>
            </a:r>
          </a:p>
          <a:p>
            <a:pPr algn="ctr"/>
            <a:r>
              <a:rPr lang="en-US" sz="3600" b="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for the ministry, etc., etc., etc.</a:t>
            </a:r>
          </a:p>
          <a:p>
            <a:pPr algn="ctr"/>
            <a:endParaRPr lang="en-US" sz="3600" b="1" dirty="0">
              <a:solidFill>
                <a:schemeClr val="bg1"/>
              </a:solidFill>
              <a:effectLst>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32"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out)">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2"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fill="hold"/>
                                        <p:tgtEl>
                                          <p:spTgt spid="6"/>
                                        </p:tgtEl>
                                        <p:attrNameLst>
                                          <p:attrName>ppt_x</p:attrName>
                                        </p:attrNameLst>
                                      </p:cBhvr>
                                      <p:tavLst>
                                        <p:tav tm="0">
                                          <p:val>
                                            <p:strVal val="1+#ppt_w/2"/>
                                          </p:val>
                                        </p:tav>
                                        <p:tav tm="100000">
                                          <p:val>
                                            <p:strVal val="#ppt_x"/>
                                          </p:val>
                                        </p:tav>
                                      </p:tavLst>
                                    </p:anim>
                                    <p:anim calcmode="lin" valueType="num">
                                      <p:cBhvr additive="base">
                                        <p:cTn id="13"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2"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 calcmode="lin" valueType="num">
                                      <p:cBhvr additive="base">
                                        <p:cTn id="18" dur="500" fill="hold"/>
                                        <p:tgtEl>
                                          <p:spTgt spid="7"/>
                                        </p:tgtEl>
                                        <p:attrNameLst>
                                          <p:attrName>ppt_x</p:attrName>
                                        </p:attrNameLst>
                                      </p:cBhvr>
                                      <p:tavLst>
                                        <p:tav tm="0">
                                          <p:val>
                                            <p:strVal val="1+#ppt_w/2"/>
                                          </p:val>
                                        </p:tav>
                                        <p:tav tm="100000">
                                          <p:val>
                                            <p:strVal val="#ppt_x"/>
                                          </p:val>
                                        </p:tav>
                                      </p:tavLst>
                                    </p:anim>
                                    <p:anim calcmode="lin" valueType="num">
                                      <p:cBhvr additive="base">
                                        <p:cTn id="19" dur="50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2"/>
          <p:cNvSpPr txBox="1">
            <a:spLocks/>
          </p:cNvSpPr>
          <p:nvPr/>
        </p:nvSpPr>
        <p:spPr>
          <a:xfrm>
            <a:off x="0" y="76200"/>
            <a:ext cx="9144000" cy="1600200"/>
          </a:xfrm>
          <a:prstGeom prst="rect">
            <a:avLst/>
          </a:prstGeom>
          <a:solidFill>
            <a:schemeClr val="tx1"/>
          </a:solidFill>
        </p:spPr>
        <p:txBody>
          <a:bodyPr vert="horz" lIns="91440" tIns="45720" rIns="91440" bIns="45720" rtlCol="0">
            <a:noAutofit/>
          </a:bodyPr>
          <a:lstStyle/>
          <a:p>
            <a:pPr lvl="0" algn="ctr">
              <a:spcBef>
                <a:spcPct val="0"/>
              </a:spcBef>
            </a:pPr>
            <a:r>
              <a:rPr lang="en-US" sz="4800" dirty="0" smtClean="0">
                <a:solidFill>
                  <a:schemeClr val="bg1"/>
                </a:solidFill>
                <a:latin typeface="Arial Black" pitchFamily="34" charset="0"/>
              </a:rPr>
              <a:t>What is the </a:t>
            </a:r>
            <a:r>
              <a:rPr lang="en-US" sz="4800" dirty="0" smtClean="0">
                <a:solidFill>
                  <a:srgbClr val="FFFF00"/>
                </a:solidFill>
                <a:latin typeface="Arial Black" pitchFamily="34" charset="0"/>
              </a:rPr>
              <a:t>main purpose </a:t>
            </a:r>
            <a:r>
              <a:rPr lang="en-US" sz="4800" dirty="0" smtClean="0">
                <a:solidFill>
                  <a:schemeClr val="bg1"/>
                </a:solidFill>
                <a:latin typeface="Arial Black" pitchFamily="34" charset="0"/>
              </a:rPr>
              <a:t>of the following?</a:t>
            </a:r>
          </a:p>
        </p:txBody>
      </p:sp>
      <p:sp>
        <p:nvSpPr>
          <p:cNvPr id="3" name="Title 1"/>
          <p:cNvSpPr txBox="1">
            <a:spLocks/>
          </p:cNvSpPr>
          <p:nvPr/>
        </p:nvSpPr>
        <p:spPr>
          <a:xfrm>
            <a:off x="228600" y="1752600"/>
            <a:ext cx="3429000" cy="688975"/>
          </a:xfrm>
          <a:prstGeom prst="rect">
            <a:avLst/>
          </a:prstGeom>
        </p:spPr>
        <p:txBody>
          <a:bodyPr vert="horz" lIns="91440" tIns="45720" rIns="91440" bIns="45720" rtlCol="0" anchor="ctr">
            <a:noAutofit/>
          </a:bodyPr>
          <a:lstStyle/>
          <a:p>
            <a:pPr>
              <a:spcBef>
                <a:spcPct val="0"/>
              </a:spcBef>
            </a:pPr>
            <a:r>
              <a:rPr lang="en-US" sz="4000" dirty="0" smtClean="0">
                <a:solidFill>
                  <a:srgbClr val="FF0000"/>
                </a:solidFill>
                <a:effectLst>
                  <a:outerShdw blurRad="38100" dist="38100" dir="2700000" algn="tl">
                    <a:srgbClr val="000000">
                      <a:alpha val="43137"/>
                    </a:srgbClr>
                  </a:outerShdw>
                </a:effectLst>
                <a:latin typeface="Arial Black" pitchFamily="34" charset="0"/>
                <a:ea typeface="+mj-ea"/>
                <a:cs typeface="+mj-cs"/>
              </a:rPr>
              <a:t>A jet liner?</a:t>
            </a:r>
          </a:p>
        </p:txBody>
      </p:sp>
      <p:sp>
        <p:nvSpPr>
          <p:cNvPr id="11" name="Title 1"/>
          <p:cNvSpPr txBox="1">
            <a:spLocks/>
          </p:cNvSpPr>
          <p:nvPr/>
        </p:nvSpPr>
        <p:spPr>
          <a:xfrm>
            <a:off x="3657599" y="1752600"/>
            <a:ext cx="3692769" cy="768350"/>
          </a:xfrm>
          <a:prstGeom prst="rect">
            <a:avLst/>
          </a:prstGeom>
        </p:spPr>
        <p:txBody>
          <a:bodyPr vert="horz" lIns="91440" tIns="45720" rIns="91440" bIns="45720" rtlCol="0" anchor="ctr">
            <a:noAutofit/>
          </a:bodyPr>
          <a:lstStyle/>
          <a:p>
            <a:pPr>
              <a:spcBef>
                <a:spcPct val="0"/>
              </a:spcBef>
            </a:pPr>
            <a:r>
              <a:rPr lang="en-US" sz="4800" dirty="0" smtClean="0">
                <a:latin typeface="Arial Black" pitchFamily="34" charset="0"/>
                <a:ea typeface="+mj-ea"/>
                <a:cs typeface="+mj-cs"/>
              </a:rPr>
              <a:t>To swim </a:t>
            </a:r>
          </a:p>
        </p:txBody>
      </p:sp>
      <p:sp>
        <p:nvSpPr>
          <p:cNvPr id="16" name="Title 1"/>
          <p:cNvSpPr txBox="1">
            <a:spLocks/>
          </p:cNvSpPr>
          <p:nvPr/>
        </p:nvSpPr>
        <p:spPr>
          <a:xfrm>
            <a:off x="3657599" y="2209800"/>
            <a:ext cx="3692769" cy="1146175"/>
          </a:xfrm>
          <a:prstGeom prst="rect">
            <a:avLst/>
          </a:prstGeom>
        </p:spPr>
        <p:txBody>
          <a:bodyPr vert="horz" lIns="91440" tIns="45720" rIns="91440" bIns="45720" rtlCol="0" anchor="ctr">
            <a:noAutofit/>
          </a:bodyPr>
          <a:lstStyle/>
          <a:p>
            <a:pPr>
              <a:spcBef>
                <a:spcPct val="0"/>
              </a:spcBef>
            </a:pPr>
            <a:r>
              <a:rPr lang="en-US" sz="4800" dirty="0" smtClean="0">
                <a:latin typeface="Arial Black" pitchFamily="34" charset="0"/>
                <a:ea typeface="+mj-ea"/>
                <a:cs typeface="+mj-cs"/>
              </a:rPr>
              <a:t>To fly </a:t>
            </a:r>
          </a:p>
        </p:txBody>
      </p:sp>
      <p:sp>
        <p:nvSpPr>
          <p:cNvPr id="17" name="Title 1"/>
          <p:cNvSpPr txBox="1">
            <a:spLocks/>
          </p:cNvSpPr>
          <p:nvPr/>
        </p:nvSpPr>
        <p:spPr>
          <a:xfrm>
            <a:off x="3657600" y="2895600"/>
            <a:ext cx="5334000" cy="1146175"/>
          </a:xfrm>
          <a:prstGeom prst="rect">
            <a:avLst/>
          </a:prstGeom>
        </p:spPr>
        <p:txBody>
          <a:bodyPr vert="horz" lIns="91440" tIns="45720" rIns="91440" bIns="45720" rtlCol="0" anchor="ctr">
            <a:noAutofit/>
          </a:bodyPr>
          <a:lstStyle/>
          <a:p>
            <a:pPr>
              <a:spcBef>
                <a:spcPct val="0"/>
              </a:spcBef>
            </a:pPr>
            <a:r>
              <a:rPr lang="en-US" sz="4800" dirty="0" smtClean="0">
                <a:latin typeface="Arial Black" pitchFamily="34" charset="0"/>
                <a:ea typeface="+mj-ea"/>
                <a:cs typeface="+mj-cs"/>
              </a:rPr>
              <a:t>To transport </a:t>
            </a:r>
          </a:p>
        </p:txBody>
      </p:sp>
      <p:sp>
        <p:nvSpPr>
          <p:cNvPr id="18" name="Title 1"/>
          <p:cNvSpPr txBox="1">
            <a:spLocks/>
          </p:cNvSpPr>
          <p:nvPr/>
        </p:nvSpPr>
        <p:spPr>
          <a:xfrm rot="20470878">
            <a:off x="-75891" y="3089220"/>
            <a:ext cx="3657600" cy="604204"/>
          </a:xfrm>
          <a:prstGeom prst="rect">
            <a:avLst/>
          </a:prstGeom>
        </p:spPr>
        <p:txBody>
          <a:bodyPr vert="horz" lIns="91440" tIns="45720" rIns="91440" bIns="45720" rtlCol="0" anchor="ctr">
            <a:noAutofit/>
          </a:bodyPr>
          <a:lstStyle/>
          <a:p>
            <a:pPr>
              <a:spcBef>
                <a:spcPct val="0"/>
              </a:spcBef>
            </a:pPr>
            <a:r>
              <a:rPr lang="en-US" sz="3600" dirty="0" smtClean="0">
                <a:latin typeface="Arial Black" pitchFamily="34" charset="0"/>
                <a:ea typeface="+mj-ea"/>
                <a:cs typeface="+mj-cs"/>
              </a:rPr>
              <a:t>Main Thing</a:t>
            </a:r>
          </a:p>
        </p:txBody>
      </p:sp>
      <p:sp>
        <p:nvSpPr>
          <p:cNvPr id="19" name="Right Arrow 18"/>
          <p:cNvSpPr/>
          <p:nvPr/>
        </p:nvSpPr>
        <p:spPr>
          <a:xfrm rot="20481297">
            <a:off x="2868753" y="2705331"/>
            <a:ext cx="904356" cy="457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withEffect">
                                  <p:stCondLst>
                                    <p:cond delay="0"/>
                                  </p:stCondLst>
                                  <p:childTnLst>
                                    <p:set>
                                      <p:cBhvr>
                                        <p:cTn id="6" dur="1" fill="hold">
                                          <p:stCondLst>
                                            <p:cond delay="0"/>
                                          </p:stCondLst>
                                        </p:cTn>
                                        <p:tgtEl>
                                          <p:spTgt spid="2">
                                            <p:bg/>
                                          </p:spTgt>
                                        </p:tgtEl>
                                        <p:attrNameLst>
                                          <p:attrName>style.visibility</p:attrName>
                                        </p:attrNameLst>
                                      </p:cBhvr>
                                      <p:to>
                                        <p:strVal val="visible"/>
                                      </p:to>
                                    </p:set>
                                    <p:anim calcmode="lin" valueType="num">
                                      <p:cBhvr additive="base">
                                        <p:cTn id="7" dur="500" fill="hold"/>
                                        <p:tgtEl>
                                          <p:spTgt spid="2">
                                            <p:bg/>
                                          </p:spTgt>
                                        </p:tgtEl>
                                        <p:attrNameLst>
                                          <p:attrName>ppt_x</p:attrName>
                                        </p:attrNameLst>
                                      </p:cBhvr>
                                      <p:tavLst>
                                        <p:tav tm="0">
                                          <p:val>
                                            <p:strVal val="1+#ppt_w/2"/>
                                          </p:val>
                                        </p:tav>
                                        <p:tav tm="100000">
                                          <p:val>
                                            <p:strVal val="#ppt_x"/>
                                          </p:val>
                                        </p:tav>
                                      </p:tavLst>
                                    </p:anim>
                                    <p:anim calcmode="lin" valueType="num">
                                      <p:cBhvr additive="base">
                                        <p:cTn id="8" dur="500" fill="hold"/>
                                        <p:tgtEl>
                                          <p:spTgt spid="2">
                                            <p:bg/>
                                          </p:spTgt>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anim calcmode="lin" valueType="num">
                                      <p:cBhvr additive="base">
                                        <p:cTn id="11" dur="500" fill="hold"/>
                                        <p:tgtEl>
                                          <p:spTgt spid="2">
                                            <p:txEl>
                                              <p:pRg st="0" end="0"/>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2">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dissolve">
                                      <p:cBhvr>
                                        <p:cTn id="17" dur="5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dissolve">
                                      <p:cBhvr>
                                        <p:cTn id="22" dur="5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animEffect transition="in" filter="dissolve">
                                      <p:cBhvr>
                                        <p:cTn id="27" dur="500"/>
                                        <p:tgtEl>
                                          <p:spTgt spid="16"/>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17"/>
                                        </p:tgtEl>
                                        <p:attrNameLst>
                                          <p:attrName>style.visibility</p:attrName>
                                        </p:attrNameLst>
                                      </p:cBhvr>
                                      <p:to>
                                        <p:strVal val="visible"/>
                                      </p:to>
                                    </p:set>
                                    <p:animEffect transition="in" filter="dissolve">
                                      <p:cBhvr>
                                        <p:cTn id="32" dur="500"/>
                                        <p:tgtEl>
                                          <p:spTgt spid="17"/>
                                        </p:tgtEl>
                                      </p:cBhvr>
                                    </p:animEffect>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1" nodeType="clickEffect">
                                  <p:stCondLst>
                                    <p:cond delay="0"/>
                                  </p:stCondLst>
                                  <p:childTnLst>
                                    <p:set>
                                      <p:cBhvr>
                                        <p:cTn id="36" dur="1" fill="hold">
                                          <p:stCondLst>
                                            <p:cond delay="0"/>
                                          </p:stCondLst>
                                        </p:cTn>
                                        <p:tgtEl>
                                          <p:spTgt spid="18"/>
                                        </p:tgtEl>
                                        <p:attrNameLst>
                                          <p:attrName>style.visibility</p:attrName>
                                        </p:attrNameLst>
                                      </p:cBhvr>
                                      <p:to>
                                        <p:strVal val="visible"/>
                                      </p:to>
                                    </p:set>
                                    <p:anim calcmode="lin" valueType="num">
                                      <p:cBhvr additive="base">
                                        <p:cTn id="37" dur="500" fill="hold"/>
                                        <p:tgtEl>
                                          <p:spTgt spid="18"/>
                                        </p:tgtEl>
                                        <p:attrNameLst>
                                          <p:attrName>ppt_x</p:attrName>
                                        </p:attrNameLst>
                                      </p:cBhvr>
                                      <p:tavLst>
                                        <p:tav tm="0">
                                          <p:val>
                                            <p:strVal val="0-#ppt_w/2"/>
                                          </p:val>
                                        </p:tav>
                                        <p:tav tm="100000">
                                          <p:val>
                                            <p:strVal val="#ppt_x"/>
                                          </p:val>
                                        </p:tav>
                                      </p:tavLst>
                                    </p:anim>
                                    <p:anim calcmode="lin" valueType="num">
                                      <p:cBhvr additive="base">
                                        <p:cTn id="38" dur="500" fill="hold"/>
                                        <p:tgtEl>
                                          <p:spTgt spid="18"/>
                                        </p:tgtEl>
                                        <p:attrNameLst>
                                          <p:attrName>ppt_y</p:attrName>
                                        </p:attrNameLst>
                                      </p:cBhvr>
                                      <p:tavLst>
                                        <p:tav tm="0">
                                          <p:val>
                                            <p:strVal val="#ppt_y"/>
                                          </p:val>
                                        </p:tav>
                                        <p:tav tm="100000">
                                          <p:val>
                                            <p:strVal val="#ppt_y"/>
                                          </p:val>
                                        </p:tav>
                                      </p:tavLst>
                                    </p:anim>
                                  </p:childTnLst>
                                </p:cTn>
                              </p:par>
                              <p:par>
                                <p:cTn id="39" presetID="2" presetClass="entr" presetSubtype="8" fill="hold" grpId="0" nodeType="withEffect">
                                  <p:stCondLst>
                                    <p:cond delay="0"/>
                                  </p:stCondLst>
                                  <p:childTnLst>
                                    <p:set>
                                      <p:cBhvr>
                                        <p:cTn id="40" dur="1" fill="hold">
                                          <p:stCondLst>
                                            <p:cond delay="0"/>
                                          </p:stCondLst>
                                        </p:cTn>
                                        <p:tgtEl>
                                          <p:spTgt spid="19"/>
                                        </p:tgtEl>
                                        <p:attrNameLst>
                                          <p:attrName>style.visibility</p:attrName>
                                        </p:attrNameLst>
                                      </p:cBhvr>
                                      <p:to>
                                        <p:strVal val="visible"/>
                                      </p:to>
                                    </p:set>
                                    <p:anim calcmode="lin" valueType="num">
                                      <p:cBhvr additive="base">
                                        <p:cTn id="41" dur="500" fill="hold"/>
                                        <p:tgtEl>
                                          <p:spTgt spid="19"/>
                                        </p:tgtEl>
                                        <p:attrNameLst>
                                          <p:attrName>ppt_x</p:attrName>
                                        </p:attrNameLst>
                                      </p:cBhvr>
                                      <p:tavLst>
                                        <p:tav tm="0">
                                          <p:val>
                                            <p:strVal val="0-#ppt_w/2"/>
                                          </p:val>
                                        </p:tav>
                                        <p:tav tm="100000">
                                          <p:val>
                                            <p:strVal val="#ppt_x"/>
                                          </p:val>
                                        </p:tav>
                                      </p:tavLst>
                                    </p:anim>
                                    <p:anim calcmode="lin" valueType="num">
                                      <p:cBhvr additive="base">
                                        <p:cTn id="42" dur="500" fill="hold"/>
                                        <p:tgtEl>
                                          <p:spTgt spid="1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p:bldP spid="3" grpId="0"/>
      <p:bldP spid="11" grpId="0"/>
      <p:bldP spid="16" grpId="0"/>
      <p:bldP spid="17" grpId="0"/>
      <p:bldP spid="18" grpId="1"/>
      <p:bldP spid="1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2"/>
          <p:cNvSpPr txBox="1">
            <a:spLocks/>
          </p:cNvSpPr>
          <p:nvPr/>
        </p:nvSpPr>
        <p:spPr>
          <a:xfrm>
            <a:off x="0" y="76200"/>
            <a:ext cx="9144000" cy="1600200"/>
          </a:xfrm>
          <a:prstGeom prst="rect">
            <a:avLst/>
          </a:prstGeom>
          <a:solidFill>
            <a:schemeClr val="tx1"/>
          </a:solidFill>
        </p:spPr>
        <p:txBody>
          <a:bodyPr vert="horz" lIns="91440" tIns="45720" rIns="91440" bIns="45720" rtlCol="0">
            <a:noAutofit/>
          </a:bodyPr>
          <a:lstStyle/>
          <a:p>
            <a:pPr lvl="0" algn="ctr">
              <a:spcBef>
                <a:spcPct val="0"/>
              </a:spcBef>
            </a:pPr>
            <a:r>
              <a:rPr lang="en-US" sz="4800" dirty="0" smtClean="0">
                <a:solidFill>
                  <a:schemeClr val="bg1"/>
                </a:solidFill>
                <a:latin typeface="Arial Black" pitchFamily="34" charset="0"/>
              </a:rPr>
              <a:t>What is the </a:t>
            </a:r>
            <a:r>
              <a:rPr lang="en-US" sz="4800" dirty="0" smtClean="0">
                <a:solidFill>
                  <a:srgbClr val="FFFF00"/>
                </a:solidFill>
                <a:latin typeface="Arial Black" pitchFamily="34" charset="0"/>
              </a:rPr>
              <a:t>main purpose </a:t>
            </a:r>
            <a:r>
              <a:rPr lang="en-US" sz="4800" dirty="0" smtClean="0">
                <a:solidFill>
                  <a:schemeClr val="bg1"/>
                </a:solidFill>
                <a:latin typeface="Arial Black" pitchFamily="34" charset="0"/>
              </a:rPr>
              <a:t>of the following?</a:t>
            </a:r>
          </a:p>
        </p:txBody>
      </p:sp>
      <p:sp>
        <p:nvSpPr>
          <p:cNvPr id="3" name="Title 1"/>
          <p:cNvSpPr txBox="1">
            <a:spLocks/>
          </p:cNvSpPr>
          <p:nvPr/>
        </p:nvSpPr>
        <p:spPr>
          <a:xfrm>
            <a:off x="228600" y="1752600"/>
            <a:ext cx="2743200" cy="688975"/>
          </a:xfrm>
          <a:prstGeom prst="rect">
            <a:avLst/>
          </a:prstGeom>
        </p:spPr>
        <p:txBody>
          <a:bodyPr vert="horz" lIns="91440" tIns="45720" rIns="91440" bIns="45720" rtlCol="0" anchor="ctr">
            <a:noAutofit/>
          </a:bodyPr>
          <a:lstStyle/>
          <a:p>
            <a:pPr>
              <a:spcBef>
                <a:spcPct val="0"/>
              </a:spcBef>
            </a:pPr>
            <a:r>
              <a:rPr lang="en-US" sz="4000" dirty="0" smtClean="0">
                <a:solidFill>
                  <a:srgbClr val="FF0000"/>
                </a:solidFill>
                <a:effectLst>
                  <a:outerShdw blurRad="38100" dist="38100" dir="2700000" algn="tl">
                    <a:srgbClr val="000000">
                      <a:alpha val="43137"/>
                    </a:srgbClr>
                  </a:outerShdw>
                </a:effectLst>
                <a:latin typeface="Arial Black" pitchFamily="34" charset="0"/>
              </a:rPr>
              <a:t>A house?</a:t>
            </a:r>
            <a:endParaRPr lang="en-US" sz="3200" dirty="0" smtClean="0">
              <a:solidFill>
                <a:srgbClr val="FF0000"/>
              </a:solidFill>
              <a:effectLst>
                <a:outerShdw blurRad="38100" dist="38100" dir="2700000" algn="tl">
                  <a:srgbClr val="000000">
                    <a:alpha val="43137"/>
                  </a:srgbClr>
                </a:outerShdw>
              </a:effectLst>
              <a:latin typeface="Arial Black" pitchFamily="34" charset="0"/>
            </a:endParaRPr>
          </a:p>
        </p:txBody>
      </p:sp>
      <p:sp>
        <p:nvSpPr>
          <p:cNvPr id="11" name="Title 1"/>
          <p:cNvSpPr txBox="1">
            <a:spLocks/>
          </p:cNvSpPr>
          <p:nvPr/>
        </p:nvSpPr>
        <p:spPr>
          <a:xfrm>
            <a:off x="3657599" y="1752600"/>
            <a:ext cx="5486401" cy="768350"/>
          </a:xfrm>
          <a:prstGeom prst="rect">
            <a:avLst/>
          </a:prstGeom>
        </p:spPr>
        <p:txBody>
          <a:bodyPr vert="horz" lIns="91440" tIns="45720" rIns="91440" bIns="45720" rtlCol="0" anchor="ctr">
            <a:noAutofit/>
          </a:bodyPr>
          <a:lstStyle/>
          <a:p>
            <a:pPr>
              <a:spcBef>
                <a:spcPct val="0"/>
              </a:spcBef>
            </a:pPr>
            <a:r>
              <a:rPr lang="en-US" sz="4800" dirty="0" smtClean="0">
                <a:latin typeface="Arial Black" pitchFamily="34" charset="0"/>
                <a:ea typeface="+mj-ea"/>
                <a:cs typeface="+mj-cs"/>
              </a:rPr>
              <a:t>To store water</a:t>
            </a:r>
          </a:p>
        </p:txBody>
      </p:sp>
      <p:sp>
        <p:nvSpPr>
          <p:cNvPr id="16" name="Title 1"/>
          <p:cNvSpPr txBox="1">
            <a:spLocks/>
          </p:cNvSpPr>
          <p:nvPr/>
        </p:nvSpPr>
        <p:spPr>
          <a:xfrm>
            <a:off x="3657599" y="2209800"/>
            <a:ext cx="3692769" cy="1146175"/>
          </a:xfrm>
          <a:prstGeom prst="rect">
            <a:avLst/>
          </a:prstGeom>
        </p:spPr>
        <p:txBody>
          <a:bodyPr vert="horz" lIns="91440" tIns="45720" rIns="91440" bIns="45720" rtlCol="0" anchor="ctr">
            <a:noAutofit/>
          </a:bodyPr>
          <a:lstStyle/>
          <a:p>
            <a:pPr>
              <a:spcBef>
                <a:spcPct val="0"/>
              </a:spcBef>
            </a:pPr>
            <a:r>
              <a:rPr lang="en-US" sz="4800" dirty="0" smtClean="0">
                <a:latin typeface="Arial Black" pitchFamily="34" charset="0"/>
                <a:ea typeface="+mj-ea"/>
                <a:cs typeface="+mj-cs"/>
              </a:rPr>
              <a:t>To live in</a:t>
            </a:r>
          </a:p>
        </p:txBody>
      </p:sp>
      <p:sp>
        <p:nvSpPr>
          <p:cNvPr id="17" name="Title 1"/>
          <p:cNvSpPr txBox="1">
            <a:spLocks/>
          </p:cNvSpPr>
          <p:nvPr/>
        </p:nvSpPr>
        <p:spPr>
          <a:xfrm>
            <a:off x="3657600" y="2895600"/>
            <a:ext cx="5334000" cy="1146175"/>
          </a:xfrm>
          <a:prstGeom prst="rect">
            <a:avLst/>
          </a:prstGeom>
        </p:spPr>
        <p:txBody>
          <a:bodyPr vert="horz" lIns="91440" tIns="45720" rIns="91440" bIns="45720" rtlCol="0" anchor="ctr">
            <a:noAutofit/>
          </a:bodyPr>
          <a:lstStyle/>
          <a:p>
            <a:pPr>
              <a:spcBef>
                <a:spcPct val="0"/>
              </a:spcBef>
            </a:pPr>
            <a:r>
              <a:rPr lang="en-US" sz="4800" dirty="0" smtClean="0">
                <a:latin typeface="Arial Black" pitchFamily="34" charset="0"/>
                <a:ea typeface="+mj-ea"/>
                <a:cs typeface="+mj-cs"/>
              </a:rPr>
              <a:t>To eat in</a:t>
            </a:r>
          </a:p>
        </p:txBody>
      </p:sp>
      <p:sp>
        <p:nvSpPr>
          <p:cNvPr id="18" name="Title 1"/>
          <p:cNvSpPr txBox="1">
            <a:spLocks/>
          </p:cNvSpPr>
          <p:nvPr/>
        </p:nvSpPr>
        <p:spPr>
          <a:xfrm rot="20470878">
            <a:off x="-75891" y="3089220"/>
            <a:ext cx="3657600" cy="604204"/>
          </a:xfrm>
          <a:prstGeom prst="rect">
            <a:avLst/>
          </a:prstGeom>
        </p:spPr>
        <p:txBody>
          <a:bodyPr vert="horz" lIns="91440" tIns="45720" rIns="91440" bIns="45720" rtlCol="0" anchor="ctr">
            <a:noAutofit/>
          </a:bodyPr>
          <a:lstStyle/>
          <a:p>
            <a:pPr>
              <a:spcBef>
                <a:spcPct val="0"/>
              </a:spcBef>
            </a:pPr>
            <a:r>
              <a:rPr lang="en-US" sz="3600" dirty="0" smtClean="0">
                <a:latin typeface="Arial Black" pitchFamily="34" charset="0"/>
                <a:ea typeface="+mj-ea"/>
                <a:cs typeface="+mj-cs"/>
              </a:rPr>
              <a:t>Main Thing</a:t>
            </a:r>
          </a:p>
        </p:txBody>
      </p:sp>
      <p:sp>
        <p:nvSpPr>
          <p:cNvPr id="19" name="Right Arrow 18"/>
          <p:cNvSpPr/>
          <p:nvPr/>
        </p:nvSpPr>
        <p:spPr>
          <a:xfrm rot="20481297">
            <a:off x="2868753" y="2705331"/>
            <a:ext cx="904356" cy="457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withEffect">
                                  <p:stCondLst>
                                    <p:cond delay="0"/>
                                  </p:stCondLst>
                                  <p:childTnLst>
                                    <p:set>
                                      <p:cBhvr>
                                        <p:cTn id="6" dur="1" fill="hold">
                                          <p:stCondLst>
                                            <p:cond delay="0"/>
                                          </p:stCondLst>
                                        </p:cTn>
                                        <p:tgtEl>
                                          <p:spTgt spid="2">
                                            <p:bg/>
                                          </p:spTgt>
                                        </p:tgtEl>
                                        <p:attrNameLst>
                                          <p:attrName>style.visibility</p:attrName>
                                        </p:attrNameLst>
                                      </p:cBhvr>
                                      <p:to>
                                        <p:strVal val="visible"/>
                                      </p:to>
                                    </p:set>
                                    <p:anim calcmode="lin" valueType="num">
                                      <p:cBhvr additive="base">
                                        <p:cTn id="7" dur="500" fill="hold"/>
                                        <p:tgtEl>
                                          <p:spTgt spid="2">
                                            <p:bg/>
                                          </p:spTgt>
                                        </p:tgtEl>
                                        <p:attrNameLst>
                                          <p:attrName>ppt_x</p:attrName>
                                        </p:attrNameLst>
                                      </p:cBhvr>
                                      <p:tavLst>
                                        <p:tav tm="0">
                                          <p:val>
                                            <p:strVal val="1+#ppt_w/2"/>
                                          </p:val>
                                        </p:tav>
                                        <p:tav tm="100000">
                                          <p:val>
                                            <p:strVal val="#ppt_x"/>
                                          </p:val>
                                        </p:tav>
                                      </p:tavLst>
                                    </p:anim>
                                    <p:anim calcmode="lin" valueType="num">
                                      <p:cBhvr additive="base">
                                        <p:cTn id="8" dur="500" fill="hold"/>
                                        <p:tgtEl>
                                          <p:spTgt spid="2">
                                            <p:bg/>
                                          </p:spTgt>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anim calcmode="lin" valueType="num">
                                      <p:cBhvr additive="base">
                                        <p:cTn id="11" dur="500" fill="hold"/>
                                        <p:tgtEl>
                                          <p:spTgt spid="2">
                                            <p:txEl>
                                              <p:pRg st="0" end="0"/>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2">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dissolve">
                                      <p:cBhvr>
                                        <p:cTn id="17" dur="5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dissolve">
                                      <p:cBhvr>
                                        <p:cTn id="22" dur="5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animEffect transition="in" filter="dissolve">
                                      <p:cBhvr>
                                        <p:cTn id="27" dur="500"/>
                                        <p:tgtEl>
                                          <p:spTgt spid="16"/>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17"/>
                                        </p:tgtEl>
                                        <p:attrNameLst>
                                          <p:attrName>style.visibility</p:attrName>
                                        </p:attrNameLst>
                                      </p:cBhvr>
                                      <p:to>
                                        <p:strVal val="visible"/>
                                      </p:to>
                                    </p:set>
                                    <p:animEffect transition="in" filter="dissolve">
                                      <p:cBhvr>
                                        <p:cTn id="32" dur="500"/>
                                        <p:tgtEl>
                                          <p:spTgt spid="17"/>
                                        </p:tgtEl>
                                      </p:cBhvr>
                                    </p:animEffect>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18"/>
                                        </p:tgtEl>
                                        <p:attrNameLst>
                                          <p:attrName>style.visibility</p:attrName>
                                        </p:attrNameLst>
                                      </p:cBhvr>
                                      <p:to>
                                        <p:strVal val="visible"/>
                                      </p:to>
                                    </p:set>
                                    <p:anim calcmode="lin" valueType="num">
                                      <p:cBhvr additive="base">
                                        <p:cTn id="37" dur="500" fill="hold"/>
                                        <p:tgtEl>
                                          <p:spTgt spid="18"/>
                                        </p:tgtEl>
                                        <p:attrNameLst>
                                          <p:attrName>ppt_x</p:attrName>
                                        </p:attrNameLst>
                                      </p:cBhvr>
                                      <p:tavLst>
                                        <p:tav tm="0">
                                          <p:val>
                                            <p:strVal val="0-#ppt_w/2"/>
                                          </p:val>
                                        </p:tav>
                                        <p:tav tm="100000">
                                          <p:val>
                                            <p:strVal val="#ppt_x"/>
                                          </p:val>
                                        </p:tav>
                                      </p:tavLst>
                                    </p:anim>
                                    <p:anim calcmode="lin" valueType="num">
                                      <p:cBhvr additive="base">
                                        <p:cTn id="38" dur="500" fill="hold"/>
                                        <p:tgtEl>
                                          <p:spTgt spid="18"/>
                                        </p:tgtEl>
                                        <p:attrNameLst>
                                          <p:attrName>ppt_y</p:attrName>
                                        </p:attrNameLst>
                                      </p:cBhvr>
                                      <p:tavLst>
                                        <p:tav tm="0">
                                          <p:val>
                                            <p:strVal val="#ppt_y"/>
                                          </p:val>
                                        </p:tav>
                                        <p:tav tm="100000">
                                          <p:val>
                                            <p:strVal val="#ppt_y"/>
                                          </p:val>
                                        </p:tav>
                                      </p:tavLst>
                                    </p:anim>
                                  </p:childTnLst>
                                </p:cTn>
                              </p:par>
                              <p:par>
                                <p:cTn id="39" presetID="2" presetClass="entr" presetSubtype="8" fill="hold" grpId="0" nodeType="withEffect">
                                  <p:stCondLst>
                                    <p:cond delay="0"/>
                                  </p:stCondLst>
                                  <p:childTnLst>
                                    <p:set>
                                      <p:cBhvr>
                                        <p:cTn id="40" dur="1" fill="hold">
                                          <p:stCondLst>
                                            <p:cond delay="0"/>
                                          </p:stCondLst>
                                        </p:cTn>
                                        <p:tgtEl>
                                          <p:spTgt spid="19"/>
                                        </p:tgtEl>
                                        <p:attrNameLst>
                                          <p:attrName>style.visibility</p:attrName>
                                        </p:attrNameLst>
                                      </p:cBhvr>
                                      <p:to>
                                        <p:strVal val="visible"/>
                                      </p:to>
                                    </p:set>
                                    <p:anim calcmode="lin" valueType="num">
                                      <p:cBhvr additive="base">
                                        <p:cTn id="41" dur="500" fill="hold"/>
                                        <p:tgtEl>
                                          <p:spTgt spid="19"/>
                                        </p:tgtEl>
                                        <p:attrNameLst>
                                          <p:attrName>ppt_x</p:attrName>
                                        </p:attrNameLst>
                                      </p:cBhvr>
                                      <p:tavLst>
                                        <p:tav tm="0">
                                          <p:val>
                                            <p:strVal val="0-#ppt_w/2"/>
                                          </p:val>
                                        </p:tav>
                                        <p:tav tm="100000">
                                          <p:val>
                                            <p:strVal val="#ppt_x"/>
                                          </p:val>
                                        </p:tav>
                                      </p:tavLst>
                                    </p:anim>
                                    <p:anim calcmode="lin" valueType="num">
                                      <p:cBhvr additive="base">
                                        <p:cTn id="42" dur="500" fill="hold"/>
                                        <p:tgtEl>
                                          <p:spTgt spid="1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p:bldP spid="3" grpId="0"/>
      <p:bldP spid="11" grpId="0"/>
      <p:bldP spid="16" grpId="0"/>
      <p:bldP spid="17" grpId="0"/>
      <p:bldP spid="18" grpId="0"/>
      <p:bldP spid="1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2"/>
          <p:cNvSpPr txBox="1">
            <a:spLocks/>
          </p:cNvSpPr>
          <p:nvPr/>
        </p:nvSpPr>
        <p:spPr>
          <a:xfrm>
            <a:off x="0" y="76200"/>
            <a:ext cx="9144000" cy="1600200"/>
          </a:xfrm>
          <a:prstGeom prst="rect">
            <a:avLst/>
          </a:prstGeom>
          <a:solidFill>
            <a:schemeClr val="tx1"/>
          </a:solidFill>
        </p:spPr>
        <p:txBody>
          <a:bodyPr vert="horz" lIns="91440" tIns="45720" rIns="91440" bIns="45720" rtlCol="0">
            <a:noAutofit/>
          </a:bodyPr>
          <a:lstStyle/>
          <a:p>
            <a:pPr lvl="0" algn="ctr">
              <a:spcBef>
                <a:spcPct val="0"/>
              </a:spcBef>
            </a:pPr>
            <a:r>
              <a:rPr lang="en-US" sz="4800" dirty="0" smtClean="0">
                <a:solidFill>
                  <a:schemeClr val="bg1"/>
                </a:solidFill>
                <a:latin typeface="Arial Black" pitchFamily="34" charset="0"/>
              </a:rPr>
              <a:t>What is the </a:t>
            </a:r>
            <a:r>
              <a:rPr lang="en-US" sz="4800" dirty="0" smtClean="0">
                <a:solidFill>
                  <a:srgbClr val="FFFF00"/>
                </a:solidFill>
                <a:latin typeface="Arial Black" pitchFamily="34" charset="0"/>
              </a:rPr>
              <a:t>main purpose </a:t>
            </a:r>
            <a:r>
              <a:rPr lang="en-US" sz="4800" dirty="0" smtClean="0">
                <a:solidFill>
                  <a:schemeClr val="bg1"/>
                </a:solidFill>
                <a:latin typeface="Arial Black" pitchFamily="34" charset="0"/>
              </a:rPr>
              <a:t>of the following?</a:t>
            </a:r>
          </a:p>
        </p:txBody>
      </p:sp>
      <p:sp>
        <p:nvSpPr>
          <p:cNvPr id="3" name="Title 1"/>
          <p:cNvSpPr txBox="1">
            <a:spLocks/>
          </p:cNvSpPr>
          <p:nvPr/>
        </p:nvSpPr>
        <p:spPr>
          <a:xfrm>
            <a:off x="76200" y="1752600"/>
            <a:ext cx="2895600" cy="688975"/>
          </a:xfrm>
          <a:prstGeom prst="rect">
            <a:avLst/>
          </a:prstGeom>
        </p:spPr>
        <p:txBody>
          <a:bodyPr vert="horz" lIns="91440" tIns="45720" rIns="91440" bIns="45720" rtlCol="0" anchor="ctr">
            <a:noAutofit/>
          </a:bodyPr>
          <a:lstStyle/>
          <a:p>
            <a:pPr>
              <a:spcBef>
                <a:spcPct val="0"/>
              </a:spcBef>
            </a:pPr>
            <a:r>
              <a:rPr lang="en-US" sz="4000" dirty="0" smtClean="0">
                <a:solidFill>
                  <a:srgbClr val="FF0000"/>
                </a:solidFill>
                <a:effectLst>
                  <a:outerShdw blurRad="38100" dist="38100" dir="2700000" algn="tl">
                    <a:srgbClr val="000000">
                      <a:alpha val="43137"/>
                    </a:srgbClr>
                  </a:outerShdw>
                </a:effectLst>
                <a:latin typeface="Arial Black" pitchFamily="34" charset="0"/>
              </a:rPr>
              <a:t>A bridge?</a:t>
            </a:r>
          </a:p>
        </p:txBody>
      </p:sp>
      <p:sp>
        <p:nvSpPr>
          <p:cNvPr id="11" name="Title 1"/>
          <p:cNvSpPr txBox="1">
            <a:spLocks/>
          </p:cNvSpPr>
          <p:nvPr/>
        </p:nvSpPr>
        <p:spPr>
          <a:xfrm>
            <a:off x="3048000" y="1752600"/>
            <a:ext cx="6019800" cy="768350"/>
          </a:xfrm>
          <a:prstGeom prst="rect">
            <a:avLst/>
          </a:prstGeom>
        </p:spPr>
        <p:txBody>
          <a:bodyPr vert="horz" lIns="91440" tIns="45720" rIns="91440" bIns="45720" rtlCol="0" anchor="ctr">
            <a:noAutofit/>
          </a:bodyPr>
          <a:lstStyle/>
          <a:p>
            <a:pPr>
              <a:spcBef>
                <a:spcPct val="0"/>
              </a:spcBef>
            </a:pPr>
            <a:r>
              <a:rPr lang="en-US" sz="4800" dirty="0" smtClean="0">
                <a:latin typeface="Arial Black" pitchFamily="34" charset="0"/>
                <a:ea typeface="+mj-ea"/>
                <a:cs typeface="+mj-cs"/>
              </a:rPr>
              <a:t>To jump from</a:t>
            </a:r>
          </a:p>
        </p:txBody>
      </p:sp>
      <p:sp>
        <p:nvSpPr>
          <p:cNvPr id="16" name="Title 1"/>
          <p:cNvSpPr txBox="1">
            <a:spLocks/>
          </p:cNvSpPr>
          <p:nvPr/>
        </p:nvSpPr>
        <p:spPr>
          <a:xfrm>
            <a:off x="3048000" y="2282825"/>
            <a:ext cx="4051787" cy="1146175"/>
          </a:xfrm>
          <a:prstGeom prst="rect">
            <a:avLst/>
          </a:prstGeom>
        </p:spPr>
        <p:txBody>
          <a:bodyPr vert="horz" lIns="91440" tIns="45720" rIns="91440" bIns="45720" rtlCol="0" anchor="ctr">
            <a:noAutofit/>
          </a:bodyPr>
          <a:lstStyle/>
          <a:p>
            <a:pPr>
              <a:spcBef>
                <a:spcPct val="0"/>
              </a:spcBef>
            </a:pPr>
            <a:r>
              <a:rPr lang="en-US" sz="4800" dirty="0" smtClean="0">
                <a:latin typeface="Arial Black" pitchFamily="34" charset="0"/>
                <a:ea typeface="+mj-ea"/>
                <a:cs typeface="+mj-cs"/>
              </a:rPr>
              <a:t>To fish on</a:t>
            </a:r>
          </a:p>
        </p:txBody>
      </p:sp>
      <p:sp>
        <p:nvSpPr>
          <p:cNvPr id="17" name="Title 1"/>
          <p:cNvSpPr txBox="1">
            <a:spLocks/>
          </p:cNvSpPr>
          <p:nvPr/>
        </p:nvSpPr>
        <p:spPr>
          <a:xfrm>
            <a:off x="3048001" y="3730625"/>
            <a:ext cx="5852582" cy="1146175"/>
          </a:xfrm>
          <a:prstGeom prst="rect">
            <a:avLst/>
          </a:prstGeom>
        </p:spPr>
        <p:txBody>
          <a:bodyPr vert="horz" lIns="91440" tIns="45720" rIns="91440" bIns="45720" rtlCol="0" anchor="ctr">
            <a:noAutofit/>
          </a:bodyPr>
          <a:lstStyle/>
          <a:p>
            <a:pPr>
              <a:spcBef>
                <a:spcPct val="0"/>
              </a:spcBef>
            </a:pPr>
            <a:r>
              <a:rPr lang="en-US" sz="4800" dirty="0" smtClean="0">
                <a:latin typeface="Arial Black" pitchFamily="34" charset="0"/>
                <a:ea typeface="+mj-ea"/>
                <a:cs typeface="+mj-cs"/>
              </a:rPr>
              <a:t>To cross over from one side to the other side </a:t>
            </a:r>
          </a:p>
        </p:txBody>
      </p:sp>
      <p:sp>
        <p:nvSpPr>
          <p:cNvPr id="18" name="Title 1"/>
          <p:cNvSpPr txBox="1">
            <a:spLocks/>
          </p:cNvSpPr>
          <p:nvPr/>
        </p:nvSpPr>
        <p:spPr>
          <a:xfrm rot="20470878">
            <a:off x="-152091" y="4078975"/>
            <a:ext cx="3657600" cy="604204"/>
          </a:xfrm>
          <a:prstGeom prst="rect">
            <a:avLst/>
          </a:prstGeom>
        </p:spPr>
        <p:txBody>
          <a:bodyPr vert="horz" lIns="91440" tIns="45720" rIns="91440" bIns="45720" rtlCol="0" anchor="ctr">
            <a:noAutofit/>
          </a:bodyPr>
          <a:lstStyle/>
          <a:p>
            <a:pPr>
              <a:spcBef>
                <a:spcPct val="0"/>
              </a:spcBef>
            </a:pPr>
            <a:r>
              <a:rPr lang="en-US" sz="3600" dirty="0" smtClean="0">
                <a:latin typeface="Arial Black" pitchFamily="34" charset="0"/>
                <a:ea typeface="+mj-ea"/>
                <a:cs typeface="+mj-cs"/>
              </a:rPr>
              <a:t>Main Thing</a:t>
            </a:r>
          </a:p>
        </p:txBody>
      </p:sp>
      <p:sp>
        <p:nvSpPr>
          <p:cNvPr id="19" name="Right Arrow 18"/>
          <p:cNvSpPr/>
          <p:nvPr/>
        </p:nvSpPr>
        <p:spPr>
          <a:xfrm rot="20481297">
            <a:off x="2639534" y="3695086"/>
            <a:ext cx="904356" cy="457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withEffect">
                                  <p:stCondLst>
                                    <p:cond delay="0"/>
                                  </p:stCondLst>
                                  <p:childTnLst>
                                    <p:set>
                                      <p:cBhvr>
                                        <p:cTn id="6" dur="1" fill="hold">
                                          <p:stCondLst>
                                            <p:cond delay="0"/>
                                          </p:stCondLst>
                                        </p:cTn>
                                        <p:tgtEl>
                                          <p:spTgt spid="2">
                                            <p:bg/>
                                          </p:spTgt>
                                        </p:tgtEl>
                                        <p:attrNameLst>
                                          <p:attrName>style.visibility</p:attrName>
                                        </p:attrNameLst>
                                      </p:cBhvr>
                                      <p:to>
                                        <p:strVal val="visible"/>
                                      </p:to>
                                    </p:set>
                                    <p:anim calcmode="lin" valueType="num">
                                      <p:cBhvr additive="base">
                                        <p:cTn id="7" dur="500" fill="hold"/>
                                        <p:tgtEl>
                                          <p:spTgt spid="2">
                                            <p:bg/>
                                          </p:spTgt>
                                        </p:tgtEl>
                                        <p:attrNameLst>
                                          <p:attrName>ppt_x</p:attrName>
                                        </p:attrNameLst>
                                      </p:cBhvr>
                                      <p:tavLst>
                                        <p:tav tm="0">
                                          <p:val>
                                            <p:strVal val="1+#ppt_w/2"/>
                                          </p:val>
                                        </p:tav>
                                        <p:tav tm="100000">
                                          <p:val>
                                            <p:strVal val="#ppt_x"/>
                                          </p:val>
                                        </p:tav>
                                      </p:tavLst>
                                    </p:anim>
                                    <p:anim calcmode="lin" valueType="num">
                                      <p:cBhvr additive="base">
                                        <p:cTn id="8" dur="500" fill="hold"/>
                                        <p:tgtEl>
                                          <p:spTgt spid="2">
                                            <p:bg/>
                                          </p:spTgt>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anim calcmode="lin" valueType="num">
                                      <p:cBhvr additive="base">
                                        <p:cTn id="11" dur="500" fill="hold"/>
                                        <p:tgtEl>
                                          <p:spTgt spid="2">
                                            <p:txEl>
                                              <p:pRg st="0" end="0"/>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2">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dissolve">
                                      <p:cBhvr>
                                        <p:cTn id="17" dur="5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dissolve">
                                      <p:cBhvr>
                                        <p:cTn id="22" dur="5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animEffect transition="in" filter="dissolve">
                                      <p:cBhvr>
                                        <p:cTn id="27" dur="500"/>
                                        <p:tgtEl>
                                          <p:spTgt spid="16"/>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17"/>
                                        </p:tgtEl>
                                        <p:attrNameLst>
                                          <p:attrName>style.visibility</p:attrName>
                                        </p:attrNameLst>
                                      </p:cBhvr>
                                      <p:to>
                                        <p:strVal val="visible"/>
                                      </p:to>
                                    </p:set>
                                    <p:animEffect transition="in" filter="dissolve">
                                      <p:cBhvr>
                                        <p:cTn id="32" dur="500"/>
                                        <p:tgtEl>
                                          <p:spTgt spid="17"/>
                                        </p:tgtEl>
                                      </p:cBhvr>
                                    </p:animEffect>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18"/>
                                        </p:tgtEl>
                                        <p:attrNameLst>
                                          <p:attrName>style.visibility</p:attrName>
                                        </p:attrNameLst>
                                      </p:cBhvr>
                                      <p:to>
                                        <p:strVal val="visible"/>
                                      </p:to>
                                    </p:set>
                                    <p:anim calcmode="lin" valueType="num">
                                      <p:cBhvr additive="base">
                                        <p:cTn id="37" dur="500" fill="hold"/>
                                        <p:tgtEl>
                                          <p:spTgt spid="18"/>
                                        </p:tgtEl>
                                        <p:attrNameLst>
                                          <p:attrName>ppt_x</p:attrName>
                                        </p:attrNameLst>
                                      </p:cBhvr>
                                      <p:tavLst>
                                        <p:tav tm="0">
                                          <p:val>
                                            <p:strVal val="0-#ppt_w/2"/>
                                          </p:val>
                                        </p:tav>
                                        <p:tav tm="100000">
                                          <p:val>
                                            <p:strVal val="#ppt_x"/>
                                          </p:val>
                                        </p:tav>
                                      </p:tavLst>
                                    </p:anim>
                                    <p:anim calcmode="lin" valueType="num">
                                      <p:cBhvr additive="base">
                                        <p:cTn id="38" dur="500" fill="hold"/>
                                        <p:tgtEl>
                                          <p:spTgt spid="18"/>
                                        </p:tgtEl>
                                        <p:attrNameLst>
                                          <p:attrName>ppt_y</p:attrName>
                                        </p:attrNameLst>
                                      </p:cBhvr>
                                      <p:tavLst>
                                        <p:tav tm="0">
                                          <p:val>
                                            <p:strVal val="#ppt_y"/>
                                          </p:val>
                                        </p:tav>
                                        <p:tav tm="100000">
                                          <p:val>
                                            <p:strVal val="#ppt_y"/>
                                          </p:val>
                                        </p:tav>
                                      </p:tavLst>
                                    </p:anim>
                                  </p:childTnLst>
                                </p:cTn>
                              </p:par>
                              <p:par>
                                <p:cTn id="39" presetID="2" presetClass="entr" presetSubtype="8" fill="hold" grpId="0" nodeType="withEffect">
                                  <p:stCondLst>
                                    <p:cond delay="0"/>
                                  </p:stCondLst>
                                  <p:childTnLst>
                                    <p:set>
                                      <p:cBhvr>
                                        <p:cTn id="40" dur="1" fill="hold">
                                          <p:stCondLst>
                                            <p:cond delay="0"/>
                                          </p:stCondLst>
                                        </p:cTn>
                                        <p:tgtEl>
                                          <p:spTgt spid="19"/>
                                        </p:tgtEl>
                                        <p:attrNameLst>
                                          <p:attrName>style.visibility</p:attrName>
                                        </p:attrNameLst>
                                      </p:cBhvr>
                                      <p:to>
                                        <p:strVal val="visible"/>
                                      </p:to>
                                    </p:set>
                                    <p:anim calcmode="lin" valueType="num">
                                      <p:cBhvr additive="base">
                                        <p:cTn id="41" dur="500" fill="hold"/>
                                        <p:tgtEl>
                                          <p:spTgt spid="19"/>
                                        </p:tgtEl>
                                        <p:attrNameLst>
                                          <p:attrName>ppt_x</p:attrName>
                                        </p:attrNameLst>
                                      </p:cBhvr>
                                      <p:tavLst>
                                        <p:tav tm="0">
                                          <p:val>
                                            <p:strVal val="0-#ppt_w/2"/>
                                          </p:val>
                                        </p:tav>
                                        <p:tav tm="100000">
                                          <p:val>
                                            <p:strVal val="#ppt_x"/>
                                          </p:val>
                                        </p:tav>
                                      </p:tavLst>
                                    </p:anim>
                                    <p:anim calcmode="lin" valueType="num">
                                      <p:cBhvr additive="base">
                                        <p:cTn id="42" dur="500" fill="hold"/>
                                        <p:tgtEl>
                                          <p:spTgt spid="1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p:bldP spid="3" grpId="0"/>
      <p:bldP spid="11" grpId="0"/>
      <p:bldP spid="16" grpId="0"/>
      <p:bldP spid="17" grpId="0"/>
      <p:bldP spid="18" grpId="0"/>
      <p:bldP spid="19"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2"/>
          <p:cNvSpPr txBox="1">
            <a:spLocks/>
          </p:cNvSpPr>
          <p:nvPr/>
        </p:nvSpPr>
        <p:spPr>
          <a:xfrm>
            <a:off x="0" y="76200"/>
            <a:ext cx="9144000" cy="1600200"/>
          </a:xfrm>
          <a:prstGeom prst="rect">
            <a:avLst/>
          </a:prstGeom>
          <a:solidFill>
            <a:schemeClr val="tx1"/>
          </a:solidFill>
        </p:spPr>
        <p:txBody>
          <a:bodyPr vert="horz" lIns="91440" tIns="45720" rIns="91440" bIns="45720" rtlCol="0">
            <a:noAutofit/>
          </a:bodyPr>
          <a:lstStyle/>
          <a:p>
            <a:pPr lvl="0" algn="ctr">
              <a:spcBef>
                <a:spcPct val="0"/>
              </a:spcBef>
            </a:pPr>
            <a:r>
              <a:rPr lang="en-US" sz="4800" dirty="0" smtClean="0">
                <a:solidFill>
                  <a:schemeClr val="bg1"/>
                </a:solidFill>
                <a:latin typeface="Arial Black" pitchFamily="34" charset="0"/>
              </a:rPr>
              <a:t>What is the </a:t>
            </a:r>
            <a:r>
              <a:rPr lang="en-US" sz="4800" dirty="0" smtClean="0">
                <a:solidFill>
                  <a:srgbClr val="FFFF00"/>
                </a:solidFill>
                <a:latin typeface="Arial Black" pitchFamily="34" charset="0"/>
              </a:rPr>
              <a:t>main purpose </a:t>
            </a:r>
            <a:r>
              <a:rPr lang="en-US" sz="4800" dirty="0" smtClean="0">
                <a:solidFill>
                  <a:schemeClr val="bg1"/>
                </a:solidFill>
                <a:latin typeface="Arial Black" pitchFamily="34" charset="0"/>
              </a:rPr>
              <a:t>of the following?</a:t>
            </a:r>
          </a:p>
        </p:txBody>
      </p:sp>
      <p:sp>
        <p:nvSpPr>
          <p:cNvPr id="3" name="Title 1"/>
          <p:cNvSpPr txBox="1">
            <a:spLocks/>
          </p:cNvSpPr>
          <p:nvPr/>
        </p:nvSpPr>
        <p:spPr>
          <a:xfrm>
            <a:off x="228600" y="1752600"/>
            <a:ext cx="2743200" cy="688975"/>
          </a:xfrm>
          <a:prstGeom prst="rect">
            <a:avLst/>
          </a:prstGeom>
        </p:spPr>
        <p:txBody>
          <a:bodyPr vert="horz" lIns="91440" tIns="45720" rIns="91440" bIns="45720" rtlCol="0" anchor="ctr">
            <a:noAutofit/>
          </a:bodyPr>
          <a:lstStyle/>
          <a:p>
            <a:pPr>
              <a:spcBef>
                <a:spcPct val="0"/>
              </a:spcBef>
            </a:pPr>
            <a:r>
              <a:rPr lang="en-US" sz="4400" dirty="0" smtClean="0">
                <a:solidFill>
                  <a:srgbClr val="FF0000"/>
                </a:solidFill>
                <a:effectLst>
                  <a:outerShdw blurRad="38100" dist="38100" dir="2700000" algn="tl">
                    <a:srgbClr val="000000">
                      <a:alpha val="43137"/>
                    </a:srgbClr>
                  </a:outerShdw>
                </a:effectLst>
                <a:latin typeface="Arial Black" pitchFamily="34" charset="0"/>
              </a:rPr>
              <a:t>A car?</a:t>
            </a:r>
          </a:p>
        </p:txBody>
      </p:sp>
      <p:sp>
        <p:nvSpPr>
          <p:cNvPr id="11" name="Title 1"/>
          <p:cNvSpPr txBox="1">
            <a:spLocks/>
          </p:cNvSpPr>
          <p:nvPr/>
        </p:nvSpPr>
        <p:spPr>
          <a:xfrm>
            <a:off x="3048000" y="1752600"/>
            <a:ext cx="6019800" cy="768350"/>
          </a:xfrm>
          <a:prstGeom prst="rect">
            <a:avLst/>
          </a:prstGeom>
        </p:spPr>
        <p:txBody>
          <a:bodyPr vert="horz" lIns="91440" tIns="45720" rIns="91440" bIns="45720" rtlCol="0" anchor="ctr">
            <a:noAutofit/>
          </a:bodyPr>
          <a:lstStyle/>
          <a:p>
            <a:pPr>
              <a:spcBef>
                <a:spcPct val="0"/>
              </a:spcBef>
            </a:pPr>
            <a:r>
              <a:rPr lang="en-US" sz="4800" dirty="0" smtClean="0">
                <a:latin typeface="Arial Black" pitchFamily="34" charset="0"/>
                <a:ea typeface="+mj-ea"/>
                <a:cs typeface="+mj-cs"/>
              </a:rPr>
              <a:t>To move people</a:t>
            </a:r>
          </a:p>
        </p:txBody>
      </p:sp>
      <p:sp>
        <p:nvSpPr>
          <p:cNvPr id="16" name="Title 1"/>
          <p:cNvSpPr txBox="1">
            <a:spLocks/>
          </p:cNvSpPr>
          <p:nvPr/>
        </p:nvSpPr>
        <p:spPr>
          <a:xfrm>
            <a:off x="3048000" y="2209800"/>
            <a:ext cx="4051787" cy="1146175"/>
          </a:xfrm>
          <a:prstGeom prst="rect">
            <a:avLst/>
          </a:prstGeom>
        </p:spPr>
        <p:txBody>
          <a:bodyPr vert="horz" lIns="91440" tIns="45720" rIns="91440" bIns="45720" rtlCol="0" anchor="ctr">
            <a:noAutofit/>
          </a:bodyPr>
          <a:lstStyle/>
          <a:p>
            <a:pPr>
              <a:spcBef>
                <a:spcPct val="0"/>
              </a:spcBef>
            </a:pPr>
            <a:r>
              <a:rPr lang="en-US" sz="4800" dirty="0" smtClean="0">
                <a:latin typeface="Arial Black" pitchFamily="34" charset="0"/>
                <a:ea typeface="+mj-ea"/>
                <a:cs typeface="+mj-cs"/>
              </a:rPr>
              <a:t>To race</a:t>
            </a:r>
          </a:p>
        </p:txBody>
      </p:sp>
      <p:sp>
        <p:nvSpPr>
          <p:cNvPr id="17" name="Title 1"/>
          <p:cNvSpPr txBox="1">
            <a:spLocks/>
          </p:cNvSpPr>
          <p:nvPr/>
        </p:nvSpPr>
        <p:spPr>
          <a:xfrm>
            <a:off x="3048001" y="2895600"/>
            <a:ext cx="5852582" cy="1146175"/>
          </a:xfrm>
          <a:prstGeom prst="rect">
            <a:avLst/>
          </a:prstGeom>
        </p:spPr>
        <p:txBody>
          <a:bodyPr vert="horz" lIns="91440" tIns="45720" rIns="91440" bIns="45720" rtlCol="0" anchor="ctr">
            <a:noAutofit/>
          </a:bodyPr>
          <a:lstStyle/>
          <a:p>
            <a:pPr>
              <a:spcBef>
                <a:spcPct val="0"/>
              </a:spcBef>
            </a:pPr>
            <a:r>
              <a:rPr lang="en-US" sz="4800" dirty="0" smtClean="0">
                <a:latin typeface="Arial Black" pitchFamily="34" charset="0"/>
                <a:ea typeface="+mj-ea"/>
                <a:cs typeface="+mj-cs"/>
              </a:rPr>
              <a:t>To fly</a:t>
            </a:r>
          </a:p>
        </p:txBody>
      </p:sp>
      <p:sp>
        <p:nvSpPr>
          <p:cNvPr id="18" name="Title 1"/>
          <p:cNvSpPr txBox="1">
            <a:spLocks/>
          </p:cNvSpPr>
          <p:nvPr/>
        </p:nvSpPr>
        <p:spPr>
          <a:xfrm rot="20470878">
            <a:off x="-75891" y="2860620"/>
            <a:ext cx="3657600" cy="604204"/>
          </a:xfrm>
          <a:prstGeom prst="rect">
            <a:avLst/>
          </a:prstGeom>
        </p:spPr>
        <p:txBody>
          <a:bodyPr vert="horz" lIns="91440" tIns="45720" rIns="91440" bIns="45720" rtlCol="0" anchor="ctr">
            <a:noAutofit/>
          </a:bodyPr>
          <a:lstStyle/>
          <a:p>
            <a:pPr>
              <a:spcBef>
                <a:spcPct val="0"/>
              </a:spcBef>
            </a:pPr>
            <a:r>
              <a:rPr lang="en-US" sz="3600" dirty="0" smtClean="0">
                <a:latin typeface="Arial Black" pitchFamily="34" charset="0"/>
                <a:ea typeface="+mj-ea"/>
                <a:cs typeface="+mj-cs"/>
              </a:rPr>
              <a:t>Main Thing</a:t>
            </a:r>
          </a:p>
        </p:txBody>
      </p:sp>
      <p:sp>
        <p:nvSpPr>
          <p:cNvPr id="19" name="Right Arrow 18"/>
          <p:cNvSpPr/>
          <p:nvPr/>
        </p:nvSpPr>
        <p:spPr>
          <a:xfrm rot="18781616">
            <a:off x="2538077" y="2180459"/>
            <a:ext cx="904356" cy="457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withEffect">
                                  <p:stCondLst>
                                    <p:cond delay="0"/>
                                  </p:stCondLst>
                                  <p:childTnLst>
                                    <p:set>
                                      <p:cBhvr>
                                        <p:cTn id="6" dur="1" fill="hold">
                                          <p:stCondLst>
                                            <p:cond delay="0"/>
                                          </p:stCondLst>
                                        </p:cTn>
                                        <p:tgtEl>
                                          <p:spTgt spid="2">
                                            <p:bg/>
                                          </p:spTgt>
                                        </p:tgtEl>
                                        <p:attrNameLst>
                                          <p:attrName>style.visibility</p:attrName>
                                        </p:attrNameLst>
                                      </p:cBhvr>
                                      <p:to>
                                        <p:strVal val="visible"/>
                                      </p:to>
                                    </p:set>
                                    <p:anim calcmode="lin" valueType="num">
                                      <p:cBhvr additive="base">
                                        <p:cTn id="7" dur="500" fill="hold"/>
                                        <p:tgtEl>
                                          <p:spTgt spid="2">
                                            <p:bg/>
                                          </p:spTgt>
                                        </p:tgtEl>
                                        <p:attrNameLst>
                                          <p:attrName>ppt_x</p:attrName>
                                        </p:attrNameLst>
                                      </p:cBhvr>
                                      <p:tavLst>
                                        <p:tav tm="0">
                                          <p:val>
                                            <p:strVal val="1+#ppt_w/2"/>
                                          </p:val>
                                        </p:tav>
                                        <p:tav tm="100000">
                                          <p:val>
                                            <p:strVal val="#ppt_x"/>
                                          </p:val>
                                        </p:tav>
                                      </p:tavLst>
                                    </p:anim>
                                    <p:anim calcmode="lin" valueType="num">
                                      <p:cBhvr additive="base">
                                        <p:cTn id="8" dur="500" fill="hold"/>
                                        <p:tgtEl>
                                          <p:spTgt spid="2">
                                            <p:bg/>
                                          </p:spTgt>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anim calcmode="lin" valueType="num">
                                      <p:cBhvr additive="base">
                                        <p:cTn id="11" dur="500" fill="hold"/>
                                        <p:tgtEl>
                                          <p:spTgt spid="2">
                                            <p:txEl>
                                              <p:pRg st="0" end="0"/>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2">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dissolve">
                                      <p:cBhvr>
                                        <p:cTn id="17" dur="5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dissolve">
                                      <p:cBhvr>
                                        <p:cTn id="22" dur="5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animEffect transition="in" filter="dissolve">
                                      <p:cBhvr>
                                        <p:cTn id="27" dur="500"/>
                                        <p:tgtEl>
                                          <p:spTgt spid="16"/>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17"/>
                                        </p:tgtEl>
                                        <p:attrNameLst>
                                          <p:attrName>style.visibility</p:attrName>
                                        </p:attrNameLst>
                                      </p:cBhvr>
                                      <p:to>
                                        <p:strVal val="visible"/>
                                      </p:to>
                                    </p:set>
                                    <p:animEffect transition="in" filter="dissolve">
                                      <p:cBhvr>
                                        <p:cTn id="32" dur="500"/>
                                        <p:tgtEl>
                                          <p:spTgt spid="17"/>
                                        </p:tgtEl>
                                      </p:cBhvr>
                                    </p:animEffect>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18"/>
                                        </p:tgtEl>
                                        <p:attrNameLst>
                                          <p:attrName>style.visibility</p:attrName>
                                        </p:attrNameLst>
                                      </p:cBhvr>
                                      <p:to>
                                        <p:strVal val="visible"/>
                                      </p:to>
                                    </p:set>
                                    <p:anim calcmode="lin" valueType="num">
                                      <p:cBhvr additive="base">
                                        <p:cTn id="37" dur="500" fill="hold"/>
                                        <p:tgtEl>
                                          <p:spTgt spid="18"/>
                                        </p:tgtEl>
                                        <p:attrNameLst>
                                          <p:attrName>ppt_x</p:attrName>
                                        </p:attrNameLst>
                                      </p:cBhvr>
                                      <p:tavLst>
                                        <p:tav tm="0">
                                          <p:val>
                                            <p:strVal val="0-#ppt_w/2"/>
                                          </p:val>
                                        </p:tav>
                                        <p:tav tm="100000">
                                          <p:val>
                                            <p:strVal val="#ppt_x"/>
                                          </p:val>
                                        </p:tav>
                                      </p:tavLst>
                                    </p:anim>
                                    <p:anim calcmode="lin" valueType="num">
                                      <p:cBhvr additive="base">
                                        <p:cTn id="38" dur="500" fill="hold"/>
                                        <p:tgtEl>
                                          <p:spTgt spid="18"/>
                                        </p:tgtEl>
                                        <p:attrNameLst>
                                          <p:attrName>ppt_y</p:attrName>
                                        </p:attrNameLst>
                                      </p:cBhvr>
                                      <p:tavLst>
                                        <p:tav tm="0">
                                          <p:val>
                                            <p:strVal val="#ppt_y"/>
                                          </p:val>
                                        </p:tav>
                                        <p:tav tm="100000">
                                          <p:val>
                                            <p:strVal val="#ppt_y"/>
                                          </p:val>
                                        </p:tav>
                                      </p:tavLst>
                                    </p:anim>
                                  </p:childTnLst>
                                </p:cTn>
                              </p:par>
                              <p:par>
                                <p:cTn id="39" presetID="2" presetClass="entr" presetSubtype="8" fill="hold" grpId="0" nodeType="withEffect">
                                  <p:stCondLst>
                                    <p:cond delay="0"/>
                                  </p:stCondLst>
                                  <p:childTnLst>
                                    <p:set>
                                      <p:cBhvr>
                                        <p:cTn id="40" dur="1" fill="hold">
                                          <p:stCondLst>
                                            <p:cond delay="0"/>
                                          </p:stCondLst>
                                        </p:cTn>
                                        <p:tgtEl>
                                          <p:spTgt spid="19"/>
                                        </p:tgtEl>
                                        <p:attrNameLst>
                                          <p:attrName>style.visibility</p:attrName>
                                        </p:attrNameLst>
                                      </p:cBhvr>
                                      <p:to>
                                        <p:strVal val="visible"/>
                                      </p:to>
                                    </p:set>
                                    <p:anim calcmode="lin" valueType="num">
                                      <p:cBhvr additive="base">
                                        <p:cTn id="41" dur="500" fill="hold"/>
                                        <p:tgtEl>
                                          <p:spTgt spid="19"/>
                                        </p:tgtEl>
                                        <p:attrNameLst>
                                          <p:attrName>ppt_x</p:attrName>
                                        </p:attrNameLst>
                                      </p:cBhvr>
                                      <p:tavLst>
                                        <p:tav tm="0">
                                          <p:val>
                                            <p:strVal val="0-#ppt_w/2"/>
                                          </p:val>
                                        </p:tav>
                                        <p:tav tm="100000">
                                          <p:val>
                                            <p:strVal val="#ppt_x"/>
                                          </p:val>
                                        </p:tav>
                                      </p:tavLst>
                                    </p:anim>
                                    <p:anim calcmode="lin" valueType="num">
                                      <p:cBhvr additive="base">
                                        <p:cTn id="42" dur="500" fill="hold"/>
                                        <p:tgtEl>
                                          <p:spTgt spid="1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p:bldP spid="3" grpId="0"/>
      <p:bldP spid="11" grpId="0"/>
      <p:bldP spid="16" grpId="0"/>
      <p:bldP spid="17" grpId="0"/>
      <p:bldP spid="18" grpId="0"/>
      <p:bldP spid="1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2"/>
          <p:cNvSpPr txBox="1">
            <a:spLocks/>
          </p:cNvSpPr>
          <p:nvPr/>
        </p:nvSpPr>
        <p:spPr>
          <a:xfrm>
            <a:off x="0" y="76200"/>
            <a:ext cx="9144000" cy="1600200"/>
          </a:xfrm>
          <a:prstGeom prst="rect">
            <a:avLst/>
          </a:prstGeom>
          <a:solidFill>
            <a:schemeClr val="tx1"/>
          </a:solidFill>
        </p:spPr>
        <p:txBody>
          <a:bodyPr vert="horz" lIns="91440" tIns="45720" rIns="91440" bIns="45720" rtlCol="0">
            <a:noAutofit/>
          </a:bodyPr>
          <a:lstStyle/>
          <a:p>
            <a:pPr lvl="0" algn="ctr">
              <a:spcBef>
                <a:spcPct val="0"/>
              </a:spcBef>
            </a:pPr>
            <a:r>
              <a:rPr lang="en-US" sz="4800" dirty="0" smtClean="0">
                <a:solidFill>
                  <a:schemeClr val="bg1"/>
                </a:solidFill>
                <a:latin typeface="Arial Black" pitchFamily="34" charset="0"/>
              </a:rPr>
              <a:t>What is the </a:t>
            </a:r>
            <a:r>
              <a:rPr lang="en-US" sz="4800" dirty="0" smtClean="0">
                <a:solidFill>
                  <a:srgbClr val="FFFF00"/>
                </a:solidFill>
                <a:latin typeface="Arial Black" pitchFamily="34" charset="0"/>
              </a:rPr>
              <a:t>main purpose </a:t>
            </a:r>
            <a:r>
              <a:rPr lang="en-US" sz="4800" dirty="0" smtClean="0">
                <a:solidFill>
                  <a:schemeClr val="bg1"/>
                </a:solidFill>
                <a:latin typeface="Arial Black" pitchFamily="34" charset="0"/>
              </a:rPr>
              <a:t>of the following?</a:t>
            </a:r>
          </a:p>
        </p:txBody>
      </p:sp>
      <p:sp>
        <p:nvSpPr>
          <p:cNvPr id="3" name="Title 1"/>
          <p:cNvSpPr txBox="1">
            <a:spLocks/>
          </p:cNvSpPr>
          <p:nvPr/>
        </p:nvSpPr>
        <p:spPr>
          <a:xfrm>
            <a:off x="228600" y="1752600"/>
            <a:ext cx="2895600" cy="688975"/>
          </a:xfrm>
          <a:prstGeom prst="rect">
            <a:avLst/>
          </a:prstGeom>
        </p:spPr>
        <p:txBody>
          <a:bodyPr vert="horz" lIns="91440" tIns="45720" rIns="91440" bIns="45720" rtlCol="0" anchor="ctr">
            <a:noAutofit/>
          </a:bodyPr>
          <a:lstStyle/>
          <a:p>
            <a:pPr>
              <a:spcBef>
                <a:spcPct val="0"/>
              </a:spcBef>
            </a:pPr>
            <a:r>
              <a:rPr lang="en-US" sz="4400" dirty="0" smtClean="0">
                <a:solidFill>
                  <a:srgbClr val="FF0000"/>
                </a:solidFill>
                <a:latin typeface="Arial Black" pitchFamily="34" charset="0"/>
              </a:rPr>
              <a:t>A truck?</a:t>
            </a:r>
          </a:p>
        </p:txBody>
      </p:sp>
      <p:sp>
        <p:nvSpPr>
          <p:cNvPr id="11" name="Title 1"/>
          <p:cNvSpPr txBox="1">
            <a:spLocks/>
          </p:cNvSpPr>
          <p:nvPr/>
        </p:nvSpPr>
        <p:spPr>
          <a:xfrm>
            <a:off x="3048000" y="1752600"/>
            <a:ext cx="6019800" cy="768350"/>
          </a:xfrm>
          <a:prstGeom prst="rect">
            <a:avLst/>
          </a:prstGeom>
        </p:spPr>
        <p:txBody>
          <a:bodyPr vert="horz" lIns="91440" tIns="45720" rIns="91440" bIns="45720" rtlCol="0" anchor="ctr">
            <a:noAutofit/>
          </a:bodyPr>
          <a:lstStyle/>
          <a:p>
            <a:pPr>
              <a:spcBef>
                <a:spcPct val="0"/>
              </a:spcBef>
            </a:pPr>
            <a:r>
              <a:rPr lang="en-US" sz="4800" dirty="0" smtClean="0">
                <a:latin typeface="Arial Black" pitchFamily="34" charset="0"/>
                <a:ea typeface="+mj-ea"/>
                <a:cs typeface="+mj-cs"/>
              </a:rPr>
              <a:t>To swim</a:t>
            </a:r>
          </a:p>
        </p:txBody>
      </p:sp>
      <p:sp>
        <p:nvSpPr>
          <p:cNvPr id="16" name="Title 1"/>
          <p:cNvSpPr txBox="1">
            <a:spLocks/>
          </p:cNvSpPr>
          <p:nvPr/>
        </p:nvSpPr>
        <p:spPr>
          <a:xfrm>
            <a:off x="3048000" y="2209800"/>
            <a:ext cx="4953000" cy="1146175"/>
          </a:xfrm>
          <a:prstGeom prst="rect">
            <a:avLst/>
          </a:prstGeom>
        </p:spPr>
        <p:txBody>
          <a:bodyPr vert="horz" lIns="91440" tIns="45720" rIns="91440" bIns="45720" rtlCol="0" anchor="ctr">
            <a:noAutofit/>
          </a:bodyPr>
          <a:lstStyle/>
          <a:p>
            <a:pPr>
              <a:spcBef>
                <a:spcPct val="0"/>
              </a:spcBef>
            </a:pPr>
            <a:r>
              <a:rPr lang="en-US" sz="4800" dirty="0" smtClean="0">
                <a:latin typeface="Arial Black" pitchFamily="34" charset="0"/>
                <a:ea typeface="+mj-ea"/>
                <a:cs typeface="+mj-cs"/>
              </a:rPr>
              <a:t>To carry fish</a:t>
            </a:r>
          </a:p>
        </p:txBody>
      </p:sp>
      <p:sp>
        <p:nvSpPr>
          <p:cNvPr id="17" name="Title 1"/>
          <p:cNvSpPr txBox="1">
            <a:spLocks/>
          </p:cNvSpPr>
          <p:nvPr/>
        </p:nvSpPr>
        <p:spPr>
          <a:xfrm>
            <a:off x="3048000" y="2895600"/>
            <a:ext cx="6095999" cy="1146175"/>
          </a:xfrm>
          <a:prstGeom prst="rect">
            <a:avLst/>
          </a:prstGeom>
        </p:spPr>
        <p:txBody>
          <a:bodyPr vert="horz" lIns="91440" tIns="45720" rIns="91440" bIns="45720" rtlCol="0" anchor="ctr">
            <a:noAutofit/>
          </a:bodyPr>
          <a:lstStyle/>
          <a:p>
            <a:pPr>
              <a:spcBef>
                <a:spcPct val="0"/>
              </a:spcBef>
            </a:pPr>
            <a:r>
              <a:rPr lang="en-US" sz="4800" dirty="0" smtClean="0">
                <a:latin typeface="Arial Black" pitchFamily="34" charset="0"/>
                <a:ea typeface="+mj-ea"/>
                <a:cs typeface="+mj-cs"/>
              </a:rPr>
              <a:t>To transport stuff</a:t>
            </a:r>
          </a:p>
        </p:txBody>
      </p:sp>
      <p:sp>
        <p:nvSpPr>
          <p:cNvPr id="18" name="Title 1"/>
          <p:cNvSpPr txBox="1">
            <a:spLocks/>
          </p:cNvSpPr>
          <p:nvPr/>
        </p:nvSpPr>
        <p:spPr>
          <a:xfrm rot="19705998">
            <a:off x="-264857" y="4003620"/>
            <a:ext cx="3657600" cy="604204"/>
          </a:xfrm>
          <a:prstGeom prst="rect">
            <a:avLst/>
          </a:prstGeom>
        </p:spPr>
        <p:txBody>
          <a:bodyPr vert="horz" lIns="91440" tIns="45720" rIns="91440" bIns="45720" rtlCol="0" anchor="ctr">
            <a:noAutofit/>
          </a:bodyPr>
          <a:lstStyle/>
          <a:p>
            <a:pPr>
              <a:spcBef>
                <a:spcPct val="0"/>
              </a:spcBef>
            </a:pPr>
            <a:r>
              <a:rPr lang="en-US" sz="3600" dirty="0" smtClean="0">
                <a:latin typeface="Arial Black" pitchFamily="34" charset="0"/>
                <a:ea typeface="+mj-ea"/>
                <a:cs typeface="+mj-cs"/>
              </a:rPr>
              <a:t>Main Thing</a:t>
            </a:r>
          </a:p>
        </p:txBody>
      </p:sp>
      <p:sp>
        <p:nvSpPr>
          <p:cNvPr id="19" name="Right Arrow 18"/>
          <p:cNvSpPr/>
          <p:nvPr/>
        </p:nvSpPr>
        <p:spPr>
          <a:xfrm rot="20075028">
            <a:off x="2416549" y="3448546"/>
            <a:ext cx="904356" cy="457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0" name="Rectangle 19"/>
          <p:cNvSpPr/>
          <p:nvPr/>
        </p:nvSpPr>
        <p:spPr>
          <a:xfrm>
            <a:off x="914400" y="5029200"/>
            <a:ext cx="7239000" cy="1077218"/>
          </a:xfrm>
          <a:prstGeom prst="rect">
            <a:avLst/>
          </a:prstGeom>
          <a:solidFill>
            <a:schemeClr val="accent1">
              <a:lumMod val="50000"/>
            </a:schemeClr>
          </a:solidFill>
        </p:spPr>
        <p:txBody>
          <a:bodyPr wrap="square">
            <a:spAutoFit/>
          </a:bodyPr>
          <a:lstStyle/>
          <a:p>
            <a:r>
              <a:rPr lang="en-US" sz="3200" b="1" dirty="0" smtClean="0">
                <a:solidFill>
                  <a:schemeClr val="bg1"/>
                </a:solidFill>
              </a:rPr>
              <a:t>Someone said: </a:t>
            </a:r>
          </a:p>
          <a:p>
            <a:r>
              <a:rPr lang="en-US" sz="3200" b="1" dirty="0" smtClean="0">
                <a:solidFill>
                  <a:schemeClr val="bg1"/>
                </a:solidFill>
              </a:rPr>
              <a:t>KEEP THE MAIN THING THE MAIN THING.</a:t>
            </a:r>
            <a:endParaRPr lang="en-US" sz="3200" b="1"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withEffect">
                                  <p:stCondLst>
                                    <p:cond delay="0"/>
                                  </p:stCondLst>
                                  <p:childTnLst>
                                    <p:set>
                                      <p:cBhvr>
                                        <p:cTn id="6" dur="1" fill="hold">
                                          <p:stCondLst>
                                            <p:cond delay="0"/>
                                          </p:stCondLst>
                                        </p:cTn>
                                        <p:tgtEl>
                                          <p:spTgt spid="2">
                                            <p:bg/>
                                          </p:spTgt>
                                        </p:tgtEl>
                                        <p:attrNameLst>
                                          <p:attrName>style.visibility</p:attrName>
                                        </p:attrNameLst>
                                      </p:cBhvr>
                                      <p:to>
                                        <p:strVal val="visible"/>
                                      </p:to>
                                    </p:set>
                                    <p:anim calcmode="lin" valueType="num">
                                      <p:cBhvr additive="base">
                                        <p:cTn id="7" dur="500" fill="hold"/>
                                        <p:tgtEl>
                                          <p:spTgt spid="2">
                                            <p:bg/>
                                          </p:spTgt>
                                        </p:tgtEl>
                                        <p:attrNameLst>
                                          <p:attrName>ppt_x</p:attrName>
                                        </p:attrNameLst>
                                      </p:cBhvr>
                                      <p:tavLst>
                                        <p:tav tm="0">
                                          <p:val>
                                            <p:strVal val="1+#ppt_w/2"/>
                                          </p:val>
                                        </p:tav>
                                        <p:tav tm="100000">
                                          <p:val>
                                            <p:strVal val="#ppt_x"/>
                                          </p:val>
                                        </p:tav>
                                      </p:tavLst>
                                    </p:anim>
                                    <p:anim calcmode="lin" valueType="num">
                                      <p:cBhvr additive="base">
                                        <p:cTn id="8" dur="500" fill="hold"/>
                                        <p:tgtEl>
                                          <p:spTgt spid="2">
                                            <p:bg/>
                                          </p:spTgt>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anim calcmode="lin" valueType="num">
                                      <p:cBhvr additive="base">
                                        <p:cTn id="11" dur="500" fill="hold"/>
                                        <p:tgtEl>
                                          <p:spTgt spid="2">
                                            <p:txEl>
                                              <p:pRg st="0" end="0"/>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2">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dissolve">
                                      <p:cBhvr>
                                        <p:cTn id="17" dur="5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dissolve">
                                      <p:cBhvr>
                                        <p:cTn id="22" dur="5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animEffect transition="in" filter="dissolve">
                                      <p:cBhvr>
                                        <p:cTn id="27" dur="500"/>
                                        <p:tgtEl>
                                          <p:spTgt spid="16"/>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17"/>
                                        </p:tgtEl>
                                        <p:attrNameLst>
                                          <p:attrName>style.visibility</p:attrName>
                                        </p:attrNameLst>
                                      </p:cBhvr>
                                      <p:to>
                                        <p:strVal val="visible"/>
                                      </p:to>
                                    </p:set>
                                    <p:animEffect transition="in" filter="dissolve">
                                      <p:cBhvr>
                                        <p:cTn id="32" dur="500"/>
                                        <p:tgtEl>
                                          <p:spTgt spid="17"/>
                                        </p:tgtEl>
                                      </p:cBhvr>
                                    </p:animEffect>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18"/>
                                        </p:tgtEl>
                                        <p:attrNameLst>
                                          <p:attrName>style.visibility</p:attrName>
                                        </p:attrNameLst>
                                      </p:cBhvr>
                                      <p:to>
                                        <p:strVal val="visible"/>
                                      </p:to>
                                    </p:set>
                                    <p:anim calcmode="lin" valueType="num">
                                      <p:cBhvr additive="base">
                                        <p:cTn id="37" dur="500" fill="hold"/>
                                        <p:tgtEl>
                                          <p:spTgt spid="18"/>
                                        </p:tgtEl>
                                        <p:attrNameLst>
                                          <p:attrName>ppt_x</p:attrName>
                                        </p:attrNameLst>
                                      </p:cBhvr>
                                      <p:tavLst>
                                        <p:tav tm="0">
                                          <p:val>
                                            <p:strVal val="0-#ppt_w/2"/>
                                          </p:val>
                                        </p:tav>
                                        <p:tav tm="100000">
                                          <p:val>
                                            <p:strVal val="#ppt_x"/>
                                          </p:val>
                                        </p:tav>
                                      </p:tavLst>
                                    </p:anim>
                                    <p:anim calcmode="lin" valueType="num">
                                      <p:cBhvr additive="base">
                                        <p:cTn id="38" dur="500" fill="hold"/>
                                        <p:tgtEl>
                                          <p:spTgt spid="18"/>
                                        </p:tgtEl>
                                        <p:attrNameLst>
                                          <p:attrName>ppt_y</p:attrName>
                                        </p:attrNameLst>
                                      </p:cBhvr>
                                      <p:tavLst>
                                        <p:tav tm="0">
                                          <p:val>
                                            <p:strVal val="#ppt_y"/>
                                          </p:val>
                                        </p:tav>
                                        <p:tav tm="100000">
                                          <p:val>
                                            <p:strVal val="#ppt_y"/>
                                          </p:val>
                                        </p:tav>
                                      </p:tavLst>
                                    </p:anim>
                                  </p:childTnLst>
                                </p:cTn>
                              </p:par>
                              <p:par>
                                <p:cTn id="39" presetID="2" presetClass="entr" presetSubtype="8" fill="hold" grpId="0" nodeType="withEffect">
                                  <p:stCondLst>
                                    <p:cond delay="0"/>
                                  </p:stCondLst>
                                  <p:childTnLst>
                                    <p:set>
                                      <p:cBhvr>
                                        <p:cTn id="40" dur="1" fill="hold">
                                          <p:stCondLst>
                                            <p:cond delay="0"/>
                                          </p:stCondLst>
                                        </p:cTn>
                                        <p:tgtEl>
                                          <p:spTgt spid="19"/>
                                        </p:tgtEl>
                                        <p:attrNameLst>
                                          <p:attrName>style.visibility</p:attrName>
                                        </p:attrNameLst>
                                      </p:cBhvr>
                                      <p:to>
                                        <p:strVal val="visible"/>
                                      </p:to>
                                    </p:set>
                                    <p:anim calcmode="lin" valueType="num">
                                      <p:cBhvr additive="base">
                                        <p:cTn id="41" dur="500" fill="hold"/>
                                        <p:tgtEl>
                                          <p:spTgt spid="19"/>
                                        </p:tgtEl>
                                        <p:attrNameLst>
                                          <p:attrName>ppt_x</p:attrName>
                                        </p:attrNameLst>
                                      </p:cBhvr>
                                      <p:tavLst>
                                        <p:tav tm="0">
                                          <p:val>
                                            <p:strVal val="0-#ppt_w/2"/>
                                          </p:val>
                                        </p:tav>
                                        <p:tav tm="100000">
                                          <p:val>
                                            <p:strVal val="#ppt_x"/>
                                          </p:val>
                                        </p:tav>
                                      </p:tavLst>
                                    </p:anim>
                                    <p:anim calcmode="lin" valueType="num">
                                      <p:cBhvr additive="base">
                                        <p:cTn id="42" dur="500" fill="hold"/>
                                        <p:tgtEl>
                                          <p:spTgt spid="19"/>
                                        </p:tgtEl>
                                        <p:attrNameLst>
                                          <p:attrName>ppt_y</p:attrName>
                                        </p:attrNameLst>
                                      </p:cBhvr>
                                      <p:tavLst>
                                        <p:tav tm="0">
                                          <p:val>
                                            <p:strVal val="#ppt_y"/>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20"/>
                                        </p:tgtEl>
                                        <p:attrNameLst>
                                          <p:attrName>style.visibility</p:attrName>
                                        </p:attrNameLst>
                                      </p:cBhvr>
                                      <p:to>
                                        <p:strVal val="visible"/>
                                      </p:to>
                                    </p:set>
                                    <p:anim calcmode="lin" valueType="num">
                                      <p:cBhvr additive="base">
                                        <p:cTn id="47" dur="500" fill="hold"/>
                                        <p:tgtEl>
                                          <p:spTgt spid="20"/>
                                        </p:tgtEl>
                                        <p:attrNameLst>
                                          <p:attrName>ppt_x</p:attrName>
                                        </p:attrNameLst>
                                      </p:cBhvr>
                                      <p:tavLst>
                                        <p:tav tm="0">
                                          <p:val>
                                            <p:strVal val="#ppt_x"/>
                                          </p:val>
                                        </p:tav>
                                        <p:tav tm="100000">
                                          <p:val>
                                            <p:strVal val="#ppt_x"/>
                                          </p:val>
                                        </p:tav>
                                      </p:tavLst>
                                    </p:anim>
                                    <p:anim calcmode="lin" valueType="num">
                                      <p:cBhvr additive="base">
                                        <p:cTn id="48"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p:bldP spid="3" grpId="0"/>
      <p:bldP spid="11" grpId="0"/>
      <p:bldP spid="16" grpId="0"/>
      <p:bldP spid="17" grpId="0"/>
      <p:bldP spid="18" grpId="0"/>
      <p:bldP spid="19" grpId="0" animBg="1"/>
      <p:bldP spid="20"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23068</TotalTime>
  <Words>2497</Words>
  <Application>Microsoft Office PowerPoint</Application>
  <PresentationFormat>On-screen Show (4:3)</PresentationFormat>
  <Paragraphs>213</Paragraphs>
  <Slides>35</Slides>
  <Notes>0</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Office Theme</vt:lpstr>
      <vt:lpstr>Slide 1</vt:lpstr>
      <vt:lpstr>Slide 2</vt:lpstr>
      <vt:lpstr>In the business world, companies write up what they call a “Missions Statement”.</vt:lpstr>
      <vt:lpstr>Slide 4</vt:lpstr>
      <vt:lpstr>Slide 5</vt:lpstr>
      <vt:lpstr>Slide 6</vt:lpstr>
      <vt:lpstr>Slide 7</vt:lpstr>
      <vt:lpstr>Slide 8</vt:lpstr>
      <vt:lpstr>Slide 9</vt:lpstr>
      <vt:lpstr>I WANT TO TALK ABOUT</vt:lpstr>
      <vt:lpstr>Slide 11</vt:lpstr>
      <vt:lpstr>I WANT TO FOCUS IN ON</vt:lpstr>
      <vt:lpstr>Slide 13</vt:lpstr>
      <vt:lpstr>Slide 14</vt:lpstr>
      <vt:lpstr>Slide 15</vt:lpstr>
      <vt:lpstr>Slide 16</vt:lpstr>
      <vt:lpstr>Slide 17</vt:lpstr>
      <vt:lpstr>NOW, LET’S GO BACK TO THOSE</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HAPPY FATHER’S DAY</dc:title>
  <dc:creator>Windows 10</dc:creator>
  <cp:lastModifiedBy>Windows 10</cp:lastModifiedBy>
  <cp:revision>1287</cp:revision>
  <dcterms:created xsi:type="dcterms:W3CDTF">2020-06-07T19:49:18Z</dcterms:created>
  <dcterms:modified xsi:type="dcterms:W3CDTF">2022-01-25T03:43:53Z</dcterms:modified>
</cp:coreProperties>
</file>